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1" r:id="rId5"/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65" roundtripDataSignature="AMtx7mi8loKX+bZJvdJIw+9/pWHpo8q+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customschemas.google.com/relationships/presentationmetadata" Target="metadata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0" name="Google Shape;1080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1" name="Google Shape;1091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2" name="Google Shape;1102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0" name="Google Shape;1110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1" name="Google Shape;1121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" name="Google Shape;1127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2" name="Google Shape;1132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7" name="Google Shape;1137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0" name="Google Shape;1150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0" name="Google Shape;1160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8" name="Google Shape;1168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8" name="Google Shape;1178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3" name="Google Shape;1183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0" name="Google Shape;1190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9" name="Google Shape;1199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9" name="Google Shape;1209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6" name="Google Shape;1216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2" name="Google Shape;1222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7" name="Google Shape;1227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6" name="Google Shape;1236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1" name="Google Shape;1241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7" name="Google Shape;1247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5" name="Google Shape;1255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2" name="Google Shape;1262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8" name="Google Shape;1268;p1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7" name="Google Shape;1277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2" name="Google Shape;1282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2" name="Google Shape;1292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4" name="Google Shape;1304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5" name="Google Shape;1315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0" name="Google Shape;1320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7" name="Google Shape;1327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3" name="Google Shape;1333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1" name="Google Shape;1341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9" name="Google Shape;1349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1" name="Google Shape;1361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0" name="Google Shape;1370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7" name="Google Shape;1377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4" name="Google Shape;1384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6" name="Google Shape;1396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7" name="Google Shape;1407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8" name="Google Shape;1418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8" name="Google Shape;1428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8" name="Google Shape;1438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4" name="Google Shape;1444;p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9" name="Google Shape;1459;p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8" name="Google Shape;1468;p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8" name="Google Shape;1478;p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6" name="Google Shape;1486;p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0" name="Google Shape;1500;p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9" name="Google Shape;1509;p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5" name="Google Shape;1515;p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4" name="Google Shape;1524;p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2" name="Google Shape;1532;p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0" name="Google Shape;1540;p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7" name="Google Shape;757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4" name="Google Shape;78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7" name="Google Shape;817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5" name="Google Shape;82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3" name="Google Shape;833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1" name="Google Shape;841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6" name="Google Shape;846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4" name="Google Shape;854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9" name="Google Shape;859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7" name="Google Shape;867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9" name="Google Shape;879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0" name="Google Shape;890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6" name="Google Shape;896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1" name="Google Shape;901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4" name="Google Shape;914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4" name="Google Shape;924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9" name="Google Shape;929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4" name="Google Shape;944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9" name="Google Shape;949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7" name="Google Shape;957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6" name="Google Shape;966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7" name="Google Shape;977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6" name="Google Shape;996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2" name="Google Shape;1002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3" name="Google Shape;1013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3" name="Google Shape;1023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0" name="Google Shape;1030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5" name="Google Shape;1035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3" name="Google Shape;1043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3" name="Google Shape;1053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9" name="Google Shape;1059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4" name="Google Shape;1064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1" name="Google Shape;1071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9"/>
          <p:cNvSpPr/>
          <p:nvPr/>
        </p:nvSpPr>
        <p:spPr>
          <a:xfrm>
            <a:off x="-8316" y="1423107"/>
            <a:ext cx="12208633" cy="5434893"/>
          </a:xfrm>
          <a:custGeom>
            <a:rect b="b" l="l" r="r" t="t"/>
            <a:pathLst>
              <a:path extrusionOk="0" h="5434893" w="1220863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159"/>
          <p:cNvGrpSpPr/>
          <p:nvPr/>
        </p:nvGrpSpPr>
        <p:grpSpPr>
          <a:xfrm>
            <a:off x="77391" y="2097808"/>
            <a:ext cx="11895401" cy="4751287"/>
            <a:chOff x="77391" y="2097808"/>
            <a:chExt cx="11895401" cy="4751287"/>
          </a:xfrm>
        </p:grpSpPr>
        <p:grpSp>
          <p:nvGrpSpPr>
            <p:cNvPr id="13" name="Google Shape;13;p159"/>
            <p:cNvGrpSpPr/>
            <p:nvPr/>
          </p:nvGrpSpPr>
          <p:grpSpPr>
            <a:xfrm rot="-9233215">
              <a:off x="10129411" y="5122363"/>
              <a:ext cx="1606966" cy="1446929"/>
              <a:chOff x="6486650" y="2648852"/>
              <a:chExt cx="2745260" cy="2471860"/>
            </a:xfrm>
          </p:grpSpPr>
          <p:sp>
            <p:nvSpPr>
              <p:cNvPr id="14" name="Google Shape;14;p159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rect b="b" l="l" r="r" t="t"/>
                <a:pathLst>
                  <a:path extrusionOk="0" h="1914275" w="191943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" name="Google Shape;15;p159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</p:grpSpPr>
            <p:sp>
              <p:nvSpPr>
                <p:cNvPr id="16" name="Google Shape;16;p159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rect b="b" l="l" r="r" t="t"/>
                  <a:pathLst>
                    <a:path extrusionOk="0" h="2672762" w="267792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7;p159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rect b="b" l="l" r="r" t="t"/>
                  <a:pathLst>
                    <a:path extrusionOk="0" h="1893636" w="189879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" name="Google Shape;18;p159"/>
            <p:cNvSpPr/>
            <p:nvPr/>
          </p:nvSpPr>
          <p:spPr>
            <a:xfrm>
              <a:off x="10132589" y="4237994"/>
              <a:ext cx="577306" cy="577307"/>
            </a:xfrm>
            <a:custGeom>
              <a:rect b="b" l="l" r="r" t="t"/>
              <a:pathLst>
                <a:path extrusionOk="0" h="1243505" w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159"/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</p:grpSpPr>
          <p:sp>
            <p:nvSpPr>
              <p:cNvPr id="20" name="Google Shape;20;p159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rect b="b" l="l" r="r" t="t"/>
                <a:pathLst>
                  <a:path extrusionOk="0" h="1516973" w="151181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" name="Google Shape;21;p159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</p:grpSpPr>
            <p:sp>
              <p:nvSpPr>
                <p:cNvPr id="22" name="Google Shape;22;p159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rect b="b" l="l" r="r" t="t"/>
                  <a:pathLst>
                    <a:path extrusionOk="0" h="1774962" w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159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rect b="b" l="l" r="r" t="t"/>
                  <a:pathLst>
                    <a:path extrusionOk="0" h="835883" w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" name="Google Shape;24;p159"/>
            <p:cNvSpPr/>
            <p:nvPr/>
          </p:nvSpPr>
          <p:spPr>
            <a:xfrm>
              <a:off x="5436819" y="3673417"/>
              <a:ext cx="936646" cy="931442"/>
            </a:xfrm>
            <a:custGeom>
              <a:rect b="b" l="l" r="r" t="t"/>
              <a:pathLst>
                <a:path extrusionOk="0" h="1847198" w="185751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59"/>
            <p:cNvSpPr/>
            <p:nvPr/>
          </p:nvSpPr>
          <p:spPr>
            <a:xfrm>
              <a:off x="4032637" y="2622975"/>
              <a:ext cx="1051669" cy="1070562"/>
            </a:xfrm>
            <a:custGeom>
              <a:rect b="b" l="l" r="r" t="t"/>
              <a:pathLst>
                <a:path extrusionOk="0" h="1754322" w="1723364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59"/>
            <p:cNvSpPr/>
            <p:nvPr/>
          </p:nvSpPr>
          <p:spPr>
            <a:xfrm>
              <a:off x="4673077" y="4204265"/>
              <a:ext cx="853923" cy="853924"/>
            </a:xfrm>
            <a:custGeom>
              <a:rect b="b" l="l" r="r" t="t"/>
              <a:pathLst>
                <a:path extrusionOk="0" h="1243505" w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" name="Google Shape;27;p159"/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</p:grpSpPr>
          <p:sp>
            <p:nvSpPr>
              <p:cNvPr id="28" name="Google Shape;28;p159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rect b="b" l="l" r="r" t="t"/>
                <a:pathLst>
                  <a:path extrusionOk="0" h="1516973" w="151181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" name="Google Shape;29;p159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</p:grpSpPr>
            <p:sp>
              <p:nvSpPr>
                <p:cNvPr id="30" name="Google Shape;30;p159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rect b="b" l="l" r="r" t="t"/>
                  <a:pathLst>
                    <a:path extrusionOk="0" h="1774962" w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159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rect b="b" l="l" r="r" t="t"/>
                  <a:pathLst>
                    <a:path extrusionOk="0" h="835883" w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Google Shape;32;p159"/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rect b="b" l="l" r="r" t="t"/>
                <a:pathLst>
                  <a:path extrusionOk="0" h="1516973" w="151181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33;p159"/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</p:grpSpPr>
          <p:sp>
            <p:nvSpPr>
              <p:cNvPr id="34" name="Google Shape;34;p159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rect b="b" l="l" r="r" t="t"/>
                <a:pathLst>
                  <a:path extrusionOk="0" h="1914275" w="191943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" name="Google Shape;35;p159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</p:grpSpPr>
            <p:sp>
              <p:nvSpPr>
                <p:cNvPr id="36" name="Google Shape;36;p159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rect b="b" l="l" r="r" t="t"/>
                  <a:pathLst>
                    <a:path extrusionOk="0" h="2672762" w="267792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159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rect b="b" l="l" r="r" t="t"/>
                  <a:pathLst>
                    <a:path extrusionOk="0" h="1893636" w="189879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" name="Google Shape;38;p159"/>
            <p:cNvGrpSpPr/>
            <p:nvPr/>
          </p:nvGrpSpPr>
          <p:grpSpPr>
            <a:xfrm rot="-2944815">
              <a:off x="7923365" y="4809769"/>
              <a:ext cx="1639387" cy="985059"/>
              <a:chOff x="2753518" y="3556278"/>
              <a:chExt cx="2028524" cy="1218879"/>
            </a:xfrm>
          </p:grpSpPr>
          <p:sp>
            <p:nvSpPr>
              <p:cNvPr id="39" name="Google Shape;39;p159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rect b="b" l="l" r="r" t="t"/>
                <a:pathLst>
                  <a:path extrusionOk="0" h="1516973" w="151181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" name="Google Shape;40;p159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</p:grpSpPr>
            <p:sp>
              <p:nvSpPr>
                <p:cNvPr id="41" name="Google Shape;41;p159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rect b="b" l="l" r="r" t="t"/>
                  <a:pathLst>
                    <a:path extrusionOk="0" h="1774962" w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42;p159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rect b="b" l="l" r="r" t="t"/>
                  <a:pathLst>
                    <a:path extrusionOk="0" h="835883" w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3" name="Google Shape;43;p159"/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</p:grpSpPr>
          <p:sp>
            <p:nvSpPr>
              <p:cNvPr id="44" name="Google Shape;44;p159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rect b="b" l="l" r="r" t="t"/>
                <a:pathLst>
                  <a:path extrusionOk="0" h="1914275" w="191943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" name="Google Shape;45;p159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</p:grpSpPr>
            <p:sp>
              <p:nvSpPr>
                <p:cNvPr id="46" name="Google Shape;46;p159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rect b="b" l="l" r="r" t="t"/>
                  <a:pathLst>
                    <a:path extrusionOk="0" h="2672762" w="267792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159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rect b="b" l="l" r="r" t="t"/>
                  <a:pathLst>
                    <a:path extrusionOk="0" h="1893636" w="189879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solidFill>
                  <a:schemeClr val="lt1">
                    <a:alpha val="431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8" name="Google Shape;48;p159"/>
            <p:cNvSpPr/>
            <p:nvPr/>
          </p:nvSpPr>
          <p:spPr>
            <a:xfrm>
              <a:off x="4309443" y="5224203"/>
              <a:ext cx="936646" cy="931442"/>
            </a:xfrm>
            <a:custGeom>
              <a:rect b="b" l="l" r="r" t="t"/>
              <a:pathLst>
                <a:path extrusionOk="0" h="1847198" w="185751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59"/>
            <p:cNvSpPr/>
            <p:nvPr/>
          </p:nvSpPr>
          <p:spPr>
            <a:xfrm>
              <a:off x="3167084" y="4595897"/>
              <a:ext cx="1051669" cy="1070562"/>
            </a:xfrm>
            <a:custGeom>
              <a:rect b="b" l="l" r="r" t="t"/>
              <a:pathLst>
                <a:path extrusionOk="0" h="1754322" w="1723364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59"/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rect b="b" l="l" r="r" t="t"/>
              <a:pathLst>
                <a:path extrusionOk="0" h="1774962" w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9"/>
            <p:cNvSpPr/>
            <p:nvPr/>
          </p:nvSpPr>
          <p:spPr>
            <a:xfrm>
              <a:off x="6408280" y="6041992"/>
              <a:ext cx="494433" cy="491686"/>
            </a:xfrm>
            <a:custGeom>
              <a:rect b="b" l="l" r="r" t="t"/>
              <a:pathLst>
                <a:path extrusionOk="0" h="1847198" w="185751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layout">
  <p:cSld name="Image slide layou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0"/>
          <p:cNvSpPr/>
          <p:nvPr>
            <p:ph idx="2" type="pic"/>
          </p:nvPr>
        </p:nvSpPr>
        <p:spPr>
          <a:xfrm>
            <a:off x="1282512" y="0"/>
            <a:ext cx="962698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1"/>
          <p:cNvSpPr/>
          <p:nvPr>
            <p:ph idx="2" type="pic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0_Images &amp; Contents Layout">
  <p:cSld name="60_Images &amp; Contents Layou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2"/>
          <p:cNvSpPr/>
          <p:nvPr>
            <p:ph idx="2" type="pic"/>
          </p:nvPr>
        </p:nvSpPr>
        <p:spPr>
          <a:xfrm>
            <a:off x="6001996" y="665147"/>
            <a:ext cx="5714288" cy="587645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Images &amp; Contents Layout">
  <p:cSld name="52_Images &amp; Contents Layou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3"/>
          <p:cNvSpPr/>
          <p:nvPr>
            <p:ph idx="2" type="pic"/>
          </p:nvPr>
        </p:nvSpPr>
        <p:spPr>
          <a:xfrm>
            <a:off x="5164510" y="635634"/>
            <a:ext cx="6379790" cy="55867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4"/>
          <p:cNvSpPr/>
          <p:nvPr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4"/>
          <p:cNvSpPr/>
          <p:nvPr/>
        </p:nvSpPr>
        <p:spPr>
          <a:xfrm>
            <a:off x="0" y="0"/>
            <a:ext cx="12192000" cy="37532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45D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4"/>
          <p:cNvSpPr/>
          <p:nvPr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4"/>
          <p:cNvSpPr/>
          <p:nvPr>
            <p:ph idx="2" type="pic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lt1">
                <a:alpha val="5843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2" name="Google Shape;202;p17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5"/>
          <p:cNvSpPr/>
          <p:nvPr>
            <p:ph idx="2" type="pic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5" name="Google Shape;205;p175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6"/>
          <p:cNvSpPr/>
          <p:nvPr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76"/>
          <p:cNvSpPr/>
          <p:nvPr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76"/>
          <p:cNvGrpSpPr/>
          <p:nvPr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210" name="Google Shape;210;p176"/>
            <p:cNvSpPr/>
            <p:nvPr/>
          </p:nvSpPr>
          <p:spPr>
            <a:xfrm>
              <a:off x="4964693" y="5443837"/>
              <a:ext cx="2168250" cy="818208"/>
            </a:xfrm>
            <a:custGeom>
              <a:rect b="b" l="l" r="r" t="t"/>
              <a:pathLst>
                <a:path extrusionOk="0" h="818207" w="216825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76"/>
            <p:cNvSpPr/>
            <p:nvPr/>
          </p:nvSpPr>
          <p:spPr>
            <a:xfrm>
              <a:off x="2444748" y="555045"/>
              <a:ext cx="7282048" cy="4950157"/>
            </a:xfrm>
            <a:custGeom>
              <a:rect b="b" l="l" r="r" t="t"/>
              <a:pathLst>
                <a:path extrusionOk="0" h="4950157" w="7282048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76"/>
            <p:cNvSpPr/>
            <p:nvPr/>
          </p:nvSpPr>
          <p:spPr>
            <a:xfrm>
              <a:off x="8706599" y="5435655"/>
              <a:ext cx="490925" cy="81821"/>
            </a:xfrm>
            <a:custGeom>
              <a:rect b="b" l="l" r="r" t="t"/>
              <a:pathLst>
                <a:path extrusionOk="0" h="81820" w="490924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76"/>
            <p:cNvSpPr/>
            <p:nvPr/>
          </p:nvSpPr>
          <p:spPr>
            <a:xfrm>
              <a:off x="2481568" y="595956"/>
              <a:ext cx="7200228" cy="4336501"/>
            </a:xfrm>
            <a:custGeom>
              <a:rect b="b" l="l" r="r" t="t"/>
              <a:pathLst>
                <a:path extrusionOk="0" h="4336501" w="7200227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76"/>
            <p:cNvSpPr/>
            <p:nvPr/>
          </p:nvSpPr>
          <p:spPr>
            <a:xfrm>
              <a:off x="4968919" y="6159768"/>
              <a:ext cx="2168250" cy="122731"/>
            </a:xfrm>
            <a:custGeom>
              <a:rect b="b" l="l" r="r" t="t"/>
              <a:pathLst>
                <a:path extrusionOk="0" h="122731" w="216825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76"/>
            <p:cNvSpPr/>
            <p:nvPr/>
          </p:nvSpPr>
          <p:spPr>
            <a:xfrm>
              <a:off x="2481568" y="4903820"/>
              <a:ext cx="7200228" cy="572745"/>
            </a:xfrm>
            <a:custGeom>
              <a:rect b="b" l="l" r="r" t="t"/>
              <a:pathLst>
                <a:path extrusionOk="0" h="572745" w="7200227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76"/>
            <p:cNvSpPr/>
            <p:nvPr/>
          </p:nvSpPr>
          <p:spPr>
            <a:xfrm>
              <a:off x="2747714" y="910966"/>
              <a:ext cx="6676116" cy="3763756"/>
            </a:xfrm>
            <a:custGeom>
              <a:rect b="b" l="l" r="r" t="t"/>
              <a:pathLst>
                <a:path extrusionOk="0" h="3763755" w="6586571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76"/>
            <p:cNvSpPr/>
            <p:nvPr/>
          </p:nvSpPr>
          <p:spPr>
            <a:xfrm>
              <a:off x="5654591" y="939518"/>
              <a:ext cx="3769239" cy="3736342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176"/>
          <p:cNvSpPr/>
          <p:nvPr>
            <p:ph idx="2" type="pic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9" name="Google Shape;219;p17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65"/>
          <p:cNvGrpSpPr/>
          <p:nvPr/>
        </p:nvGrpSpPr>
        <p:grpSpPr>
          <a:xfrm rot="-9233215">
            <a:off x="10129411" y="5122363"/>
            <a:ext cx="1606966" cy="1446929"/>
            <a:chOff x="6486650" y="2648852"/>
            <a:chExt cx="2745260" cy="2471860"/>
          </a:xfrm>
        </p:grpSpPr>
        <p:sp>
          <p:nvSpPr>
            <p:cNvPr id="54" name="Google Shape;54;p165"/>
            <p:cNvSpPr/>
            <p:nvPr/>
          </p:nvSpPr>
          <p:spPr>
            <a:xfrm>
              <a:off x="6486650" y="3806165"/>
              <a:ext cx="1318090" cy="1314547"/>
            </a:xfrm>
            <a:custGeom>
              <a:rect b="b" l="l" r="r" t="t"/>
              <a:pathLst>
                <a:path extrusionOk="0" h="1914275" w="191943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1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</p:grpSpPr>
          <p:sp>
            <p:nvSpPr>
              <p:cNvPr id="56" name="Google Shape;56;p165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rect b="b" l="l" r="r" t="t"/>
                <a:pathLst>
                  <a:path extrusionOk="0" h="2672762" w="267792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165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rect b="b" l="l" r="r" t="t"/>
                <a:pathLst>
                  <a:path extrusionOk="0" h="1893636" w="189879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" name="Google Shape;58;p165"/>
          <p:cNvSpPr/>
          <p:nvPr/>
        </p:nvSpPr>
        <p:spPr>
          <a:xfrm>
            <a:off x="10132589" y="4237994"/>
            <a:ext cx="577306" cy="577307"/>
          </a:xfrm>
          <a:custGeom>
            <a:rect b="b" l="l" r="r" t="t"/>
            <a:pathLst>
              <a:path extrusionOk="0" h="1243505" w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65"/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</p:grpSpPr>
        <p:sp>
          <p:nvSpPr>
            <p:cNvPr id="60" name="Google Shape;60;p165"/>
            <p:cNvSpPr/>
            <p:nvPr/>
          </p:nvSpPr>
          <p:spPr>
            <a:xfrm>
              <a:off x="2753518" y="3683131"/>
              <a:ext cx="796648" cy="799367"/>
            </a:xfrm>
            <a:custGeom>
              <a:rect b="b" l="l" r="r" t="t"/>
              <a:pathLst>
                <a:path extrusionOk="0" h="1516973" w="151181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61;p16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</p:grpSpPr>
          <p:sp>
            <p:nvSpPr>
              <p:cNvPr id="62" name="Google Shape;62;p165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rect b="b" l="l" r="r" t="t"/>
                <a:pathLst>
                  <a:path extrusionOk="0" h="1774962" w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65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rect b="b" l="l" r="r" t="t"/>
                <a:pathLst>
                  <a:path extrusionOk="0" h="835883" w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" name="Google Shape;64;p165"/>
          <p:cNvSpPr/>
          <p:nvPr/>
        </p:nvSpPr>
        <p:spPr>
          <a:xfrm>
            <a:off x="8967752" y="3381941"/>
            <a:ext cx="936646" cy="931442"/>
          </a:xfrm>
          <a:custGeom>
            <a:rect b="b" l="l" r="r" t="t"/>
            <a:pathLst>
              <a:path extrusionOk="0" h="1847198" w="185751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5"/>
          <p:cNvSpPr/>
          <p:nvPr/>
        </p:nvSpPr>
        <p:spPr>
          <a:xfrm>
            <a:off x="3024122" y="1688320"/>
            <a:ext cx="1051669" cy="1070562"/>
          </a:xfrm>
          <a:custGeom>
            <a:rect b="b" l="l" r="r" t="t"/>
            <a:pathLst>
              <a:path extrusionOk="0" h="1754322" w="1723364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5"/>
          <p:cNvSpPr/>
          <p:nvPr/>
        </p:nvSpPr>
        <p:spPr>
          <a:xfrm>
            <a:off x="11118869" y="220249"/>
            <a:ext cx="853923" cy="853924"/>
          </a:xfrm>
          <a:custGeom>
            <a:rect b="b" l="l" r="r" t="t"/>
            <a:pathLst>
              <a:path extrusionOk="0" h="1243505" w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65"/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</p:grpSpPr>
        <p:sp>
          <p:nvSpPr>
            <p:cNvPr id="68" name="Google Shape;68;p165"/>
            <p:cNvSpPr/>
            <p:nvPr/>
          </p:nvSpPr>
          <p:spPr>
            <a:xfrm>
              <a:off x="2753518" y="3683131"/>
              <a:ext cx="796648" cy="799367"/>
            </a:xfrm>
            <a:custGeom>
              <a:rect b="b" l="l" r="r" t="t"/>
              <a:pathLst>
                <a:path extrusionOk="0" h="1516973" w="151181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69;p16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</p:grpSpPr>
          <p:sp>
            <p:nvSpPr>
              <p:cNvPr id="70" name="Google Shape;70;p165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rect b="b" l="l" r="r" t="t"/>
                <a:pathLst>
                  <a:path extrusionOk="0" h="1774962" w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65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rect b="b" l="l" r="r" t="t"/>
                <a:pathLst>
                  <a:path extrusionOk="0" h="835883" w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" name="Google Shape;72;p165"/>
            <p:cNvSpPr/>
            <p:nvPr/>
          </p:nvSpPr>
          <p:spPr>
            <a:xfrm>
              <a:off x="1727363" y="4086481"/>
              <a:ext cx="683882" cy="686216"/>
            </a:xfrm>
            <a:custGeom>
              <a:rect b="b" l="l" r="r" t="t"/>
              <a:pathLst>
                <a:path extrusionOk="0" h="1516973" w="151181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165"/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</p:grpSpPr>
        <p:sp>
          <p:nvSpPr>
            <p:cNvPr id="74" name="Google Shape;74;p165"/>
            <p:cNvSpPr/>
            <p:nvPr/>
          </p:nvSpPr>
          <p:spPr>
            <a:xfrm>
              <a:off x="6486650" y="3806165"/>
              <a:ext cx="1318090" cy="1314547"/>
            </a:xfrm>
            <a:custGeom>
              <a:rect b="b" l="l" r="r" t="t"/>
              <a:pathLst>
                <a:path extrusionOk="0" h="1914275" w="191943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" name="Google Shape;75;p1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</p:grpSpPr>
          <p:sp>
            <p:nvSpPr>
              <p:cNvPr id="76" name="Google Shape;76;p165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rect b="b" l="l" r="r" t="t"/>
                <a:pathLst>
                  <a:path extrusionOk="0" h="2672762" w="267792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65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rect b="b" l="l" r="r" t="t"/>
                <a:pathLst>
                  <a:path extrusionOk="0" h="1893636" w="189879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" name="Google Shape;78;p165"/>
          <p:cNvGrpSpPr/>
          <p:nvPr/>
        </p:nvGrpSpPr>
        <p:grpSpPr>
          <a:xfrm rot="-2944815">
            <a:off x="7923365" y="4809769"/>
            <a:ext cx="1639387" cy="985059"/>
            <a:chOff x="2753518" y="3556278"/>
            <a:chExt cx="2028524" cy="1218879"/>
          </a:xfrm>
        </p:grpSpPr>
        <p:sp>
          <p:nvSpPr>
            <p:cNvPr id="79" name="Google Shape;79;p165"/>
            <p:cNvSpPr/>
            <p:nvPr/>
          </p:nvSpPr>
          <p:spPr>
            <a:xfrm>
              <a:off x="2753518" y="3683131"/>
              <a:ext cx="796648" cy="799367"/>
            </a:xfrm>
            <a:custGeom>
              <a:rect b="b" l="l" r="r" t="t"/>
              <a:pathLst>
                <a:path extrusionOk="0" h="1516973" w="151181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" name="Google Shape;80;p16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</p:grpSpPr>
          <p:sp>
            <p:nvSpPr>
              <p:cNvPr id="81" name="Google Shape;81;p165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rect b="b" l="l" r="r" t="t"/>
                <a:pathLst>
                  <a:path extrusionOk="0" h="1774962" w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65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rect b="b" l="l" r="r" t="t"/>
                <a:pathLst>
                  <a:path extrusionOk="0" h="835883" w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3" name="Google Shape;83;p165"/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</p:grpSpPr>
        <p:sp>
          <p:nvSpPr>
            <p:cNvPr id="84" name="Google Shape;84;p165"/>
            <p:cNvSpPr/>
            <p:nvPr/>
          </p:nvSpPr>
          <p:spPr>
            <a:xfrm>
              <a:off x="6486650" y="3806165"/>
              <a:ext cx="1318090" cy="1314547"/>
            </a:xfrm>
            <a:custGeom>
              <a:rect b="b" l="l" r="r" t="t"/>
              <a:pathLst>
                <a:path extrusionOk="0" h="1914275" w="191943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" name="Google Shape;85;p1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</p:grpSpPr>
          <p:sp>
            <p:nvSpPr>
              <p:cNvPr id="86" name="Google Shape;86;p165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rect b="b" l="l" r="r" t="t"/>
                <a:pathLst>
                  <a:path extrusionOk="0" h="2672762" w="267792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65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rect b="b" l="l" r="r" t="t"/>
                <a:pathLst>
                  <a:path extrusionOk="0" h="1893636" w="189879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8" name="Google Shape;88;p165"/>
          <p:cNvSpPr/>
          <p:nvPr/>
        </p:nvSpPr>
        <p:spPr>
          <a:xfrm>
            <a:off x="3839744" y="5541765"/>
            <a:ext cx="936646" cy="931442"/>
          </a:xfrm>
          <a:custGeom>
            <a:rect b="b" l="l" r="r" t="t"/>
            <a:pathLst>
              <a:path extrusionOk="0" h="1847198" w="185751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5"/>
          <p:cNvSpPr/>
          <p:nvPr/>
        </p:nvSpPr>
        <p:spPr>
          <a:xfrm>
            <a:off x="3024122" y="4785587"/>
            <a:ext cx="1051669" cy="1070562"/>
          </a:xfrm>
          <a:custGeom>
            <a:rect b="b" l="l" r="r" t="t"/>
            <a:pathLst>
              <a:path extrusionOk="0" h="1754322" w="1723364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5"/>
          <p:cNvSpPr/>
          <p:nvPr/>
        </p:nvSpPr>
        <p:spPr>
          <a:xfrm rot="2246763">
            <a:off x="322349" y="3332008"/>
            <a:ext cx="1218879" cy="1218879"/>
          </a:xfrm>
          <a:custGeom>
            <a:rect b="b" l="l" r="r" t="t"/>
            <a:pathLst>
              <a:path extrusionOk="0" h="1774962" w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5"/>
          <p:cNvSpPr/>
          <p:nvPr/>
        </p:nvSpPr>
        <p:spPr>
          <a:xfrm>
            <a:off x="6408280" y="6041992"/>
            <a:ext cx="494433" cy="491686"/>
          </a:xfrm>
          <a:custGeom>
            <a:rect b="b" l="l" r="r" t="t"/>
            <a:pathLst>
              <a:path extrusionOk="0" h="1847198" w="185751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65"/>
          <p:cNvGrpSpPr/>
          <p:nvPr/>
        </p:nvGrpSpPr>
        <p:grpSpPr>
          <a:xfrm rot="-7459571">
            <a:off x="1251624" y="1931265"/>
            <a:ext cx="1916415" cy="1725560"/>
            <a:chOff x="6486650" y="2648852"/>
            <a:chExt cx="2745260" cy="2471860"/>
          </a:xfrm>
        </p:grpSpPr>
        <p:sp>
          <p:nvSpPr>
            <p:cNvPr id="93" name="Google Shape;93;p165"/>
            <p:cNvSpPr/>
            <p:nvPr/>
          </p:nvSpPr>
          <p:spPr>
            <a:xfrm>
              <a:off x="6486650" y="3806165"/>
              <a:ext cx="1318090" cy="1314547"/>
            </a:xfrm>
            <a:custGeom>
              <a:rect b="b" l="l" r="r" t="t"/>
              <a:pathLst>
                <a:path extrusionOk="0" h="1914275" w="191943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1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</p:grpSpPr>
          <p:sp>
            <p:nvSpPr>
              <p:cNvPr id="95" name="Google Shape;95;p165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rect b="b" l="l" r="r" t="t"/>
                <a:pathLst>
                  <a:path extrusionOk="0" h="2672762" w="267792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65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rect b="b" l="l" r="r" t="t"/>
                <a:pathLst>
                  <a:path extrusionOk="0" h="1893636" w="189879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" name="Google Shape;97;p165"/>
          <p:cNvSpPr/>
          <p:nvPr/>
        </p:nvSpPr>
        <p:spPr>
          <a:xfrm>
            <a:off x="529815" y="248541"/>
            <a:ext cx="577306" cy="577307"/>
          </a:xfrm>
          <a:custGeom>
            <a:rect b="b" l="l" r="r" t="t"/>
            <a:pathLst>
              <a:path extrusionOk="0" h="1243505" w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5"/>
          <p:cNvSpPr/>
          <p:nvPr/>
        </p:nvSpPr>
        <p:spPr>
          <a:xfrm>
            <a:off x="7565721" y="431683"/>
            <a:ext cx="1263772" cy="1286476"/>
          </a:xfrm>
          <a:custGeom>
            <a:rect b="b" l="l" r="r" t="t"/>
            <a:pathLst>
              <a:path extrusionOk="0" h="1754322" w="1723364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165"/>
          <p:cNvGrpSpPr/>
          <p:nvPr/>
        </p:nvGrpSpPr>
        <p:grpSpPr>
          <a:xfrm rot="-1800000">
            <a:off x="206465" y="743263"/>
            <a:ext cx="3054679" cy="1218879"/>
            <a:chOff x="1727363" y="3556278"/>
            <a:chExt cx="3054679" cy="1218879"/>
          </a:xfrm>
        </p:grpSpPr>
        <p:sp>
          <p:nvSpPr>
            <p:cNvPr id="100" name="Google Shape;100;p165"/>
            <p:cNvSpPr/>
            <p:nvPr/>
          </p:nvSpPr>
          <p:spPr>
            <a:xfrm>
              <a:off x="2753518" y="3683131"/>
              <a:ext cx="796648" cy="799367"/>
            </a:xfrm>
            <a:custGeom>
              <a:rect b="b" l="l" r="r" t="t"/>
              <a:pathLst>
                <a:path extrusionOk="0" h="1516973" w="151181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" name="Google Shape;101;p16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</p:grpSpPr>
          <p:sp>
            <p:nvSpPr>
              <p:cNvPr id="102" name="Google Shape;102;p165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rect b="b" l="l" r="r" t="t"/>
                <a:pathLst>
                  <a:path extrusionOk="0" h="1774962" w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65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rect b="b" l="l" r="r" t="t"/>
                <a:pathLst>
                  <a:path extrusionOk="0" h="835883" w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" name="Google Shape;104;p165"/>
            <p:cNvSpPr/>
            <p:nvPr/>
          </p:nvSpPr>
          <p:spPr>
            <a:xfrm>
              <a:off x="1727363" y="4086481"/>
              <a:ext cx="683882" cy="686216"/>
            </a:xfrm>
            <a:custGeom>
              <a:rect b="b" l="l" r="r" t="t"/>
              <a:pathLst>
                <a:path extrusionOk="0" h="1516973" w="151181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65"/>
          <p:cNvGrpSpPr/>
          <p:nvPr/>
        </p:nvGrpSpPr>
        <p:grpSpPr>
          <a:xfrm rot="-8492203">
            <a:off x="6810793" y="5777610"/>
            <a:ext cx="1277753" cy="767764"/>
            <a:chOff x="2753518" y="3556278"/>
            <a:chExt cx="2028524" cy="1218879"/>
          </a:xfrm>
        </p:grpSpPr>
        <p:sp>
          <p:nvSpPr>
            <p:cNvPr id="106" name="Google Shape;106;p165"/>
            <p:cNvSpPr/>
            <p:nvPr/>
          </p:nvSpPr>
          <p:spPr>
            <a:xfrm>
              <a:off x="2753518" y="3683131"/>
              <a:ext cx="796648" cy="799367"/>
            </a:xfrm>
            <a:custGeom>
              <a:rect b="b" l="l" r="r" t="t"/>
              <a:pathLst>
                <a:path extrusionOk="0" h="1516973" w="151181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" name="Google Shape;107;p16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</p:grpSpPr>
          <p:sp>
            <p:nvSpPr>
              <p:cNvPr id="108" name="Google Shape;108;p165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rect b="b" l="l" r="r" t="t"/>
                <a:pathLst>
                  <a:path extrusionOk="0" h="1774962" w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65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rect b="b" l="l" r="r" t="t"/>
                <a:pathLst>
                  <a:path extrusionOk="0" h="835883" w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" name="Google Shape;110;p165"/>
          <p:cNvSpPr/>
          <p:nvPr/>
        </p:nvSpPr>
        <p:spPr>
          <a:xfrm>
            <a:off x="8809094" y="351406"/>
            <a:ext cx="577306" cy="577307"/>
          </a:xfrm>
          <a:custGeom>
            <a:rect b="b" l="l" r="r" t="t"/>
            <a:pathLst>
              <a:path extrusionOk="0" h="1243505" w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3"/>
          <p:cNvSpPr/>
          <p:nvPr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163"/>
          <p:cNvGrpSpPr/>
          <p:nvPr/>
        </p:nvGrpSpPr>
        <p:grpSpPr>
          <a:xfrm rot="2111792">
            <a:off x="2774432" y="4213856"/>
            <a:ext cx="769275" cy="527404"/>
            <a:chOff x="5392597" y="1514643"/>
            <a:chExt cx="662791" cy="454401"/>
          </a:xfrm>
        </p:grpSpPr>
        <p:sp>
          <p:nvSpPr>
            <p:cNvPr id="117" name="Google Shape;117;p163"/>
            <p:cNvSpPr/>
            <p:nvPr/>
          </p:nvSpPr>
          <p:spPr>
            <a:xfrm flipH="1" rot="5912136">
              <a:off x="5633173" y="1617814"/>
              <a:ext cx="141626" cy="93186"/>
            </a:xfrm>
            <a:prstGeom prst="trapezoid">
              <a:avLst>
                <a:gd fmla="val 12383" name="adj"/>
              </a:avLst>
            </a:prstGeom>
            <a:solidFill>
              <a:srgbClr val="03514C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3"/>
            <p:cNvSpPr/>
            <p:nvPr/>
          </p:nvSpPr>
          <p:spPr>
            <a:xfrm flipH="1" rot="7277434">
              <a:off x="5857778" y="1735728"/>
              <a:ext cx="103331" cy="96694"/>
            </a:xfrm>
            <a:prstGeom prst="trapezoid">
              <a:avLst>
                <a:gd fmla="val 12383" name="adj"/>
              </a:avLst>
            </a:prstGeom>
            <a:solidFill>
              <a:srgbClr val="03514C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3"/>
            <p:cNvSpPr/>
            <p:nvPr/>
          </p:nvSpPr>
          <p:spPr>
            <a:xfrm flipH="1" rot="5912136">
              <a:off x="5438996" y="1500266"/>
              <a:ext cx="200130" cy="266173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3"/>
            <p:cNvSpPr/>
            <p:nvPr/>
          </p:nvSpPr>
          <p:spPr>
            <a:xfrm flipH="1" rot="7277434">
              <a:off x="5727739" y="1619233"/>
              <a:ext cx="146016" cy="194202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3"/>
            <p:cNvSpPr/>
            <p:nvPr/>
          </p:nvSpPr>
          <p:spPr>
            <a:xfrm flipH="1" rot="8867088">
              <a:off x="5921123" y="1778027"/>
              <a:ext cx="93497" cy="179946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63"/>
          <p:cNvGrpSpPr/>
          <p:nvPr/>
        </p:nvGrpSpPr>
        <p:grpSpPr>
          <a:xfrm rot="-1330280">
            <a:off x="2788843" y="4597087"/>
            <a:ext cx="773065" cy="771576"/>
            <a:chOff x="7167947" y="1624190"/>
            <a:chExt cx="2677920" cy="2672764"/>
          </a:xfrm>
        </p:grpSpPr>
        <p:sp>
          <p:nvSpPr>
            <p:cNvPr id="123" name="Google Shape;123;p163"/>
            <p:cNvSpPr/>
            <p:nvPr/>
          </p:nvSpPr>
          <p:spPr>
            <a:xfrm>
              <a:off x="7167947" y="1624190"/>
              <a:ext cx="2677920" cy="2672764"/>
            </a:xfrm>
            <a:custGeom>
              <a:rect b="b" l="l" r="r" t="t"/>
              <a:pathLst>
                <a:path extrusionOk="0" h="2672762" w="267792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3"/>
            <p:cNvSpPr/>
            <p:nvPr/>
          </p:nvSpPr>
          <p:spPr>
            <a:xfrm>
              <a:off x="7628244" y="2084297"/>
              <a:ext cx="1757326" cy="1752551"/>
            </a:xfrm>
            <a:custGeom>
              <a:rect b="b" l="l" r="r" t="t"/>
              <a:pathLst>
                <a:path extrusionOk="0" h="1893636" w="189879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63"/>
          <p:cNvGrpSpPr/>
          <p:nvPr/>
        </p:nvGrpSpPr>
        <p:grpSpPr>
          <a:xfrm flipH="1" rot="-4120303">
            <a:off x="2472151" y="4247213"/>
            <a:ext cx="772961" cy="527468"/>
            <a:chOff x="5392597" y="1514643"/>
            <a:chExt cx="665967" cy="454455"/>
          </a:xfrm>
        </p:grpSpPr>
        <p:sp>
          <p:nvSpPr>
            <p:cNvPr id="126" name="Google Shape;126;p163"/>
            <p:cNvSpPr/>
            <p:nvPr/>
          </p:nvSpPr>
          <p:spPr>
            <a:xfrm flipH="1" rot="5912136">
              <a:off x="5633173" y="1617814"/>
              <a:ext cx="141626" cy="93186"/>
            </a:xfrm>
            <a:prstGeom prst="trapezoid">
              <a:avLst>
                <a:gd fmla="val 12383" name="adj"/>
              </a:avLst>
            </a:prstGeom>
            <a:solidFill>
              <a:srgbClr val="03514C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3"/>
            <p:cNvSpPr/>
            <p:nvPr/>
          </p:nvSpPr>
          <p:spPr>
            <a:xfrm flipH="1" rot="5912136">
              <a:off x="5438996" y="1500266"/>
              <a:ext cx="200130" cy="266173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3"/>
            <p:cNvSpPr/>
            <p:nvPr/>
          </p:nvSpPr>
          <p:spPr>
            <a:xfrm flipH="1" rot="7277434">
              <a:off x="5857778" y="1735728"/>
              <a:ext cx="103331" cy="96694"/>
            </a:xfrm>
            <a:prstGeom prst="trapezoid">
              <a:avLst>
                <a:gd fmla="val 12383" name="adj"/>
              </a:avLst>
            </a:prstGeom>
            <a:solidFill>
              <a:srgbClr val="03514C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3"/>
            <p:cNvSpPr/>
            <p:nvPr/>
          </p:nvSpPr>
          <p:spPr>
            <a:xfrm flipH="1" rot="7277434">
              <a:off x="5727739" y="1619233"/>
              <a:ext cx="146016" cy="194202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63"/>
            <p:cNvSpPr/>
            <p:nvPr/>
          </p:nvSpPr>
          <p:spPr>
            <a:xfrm flipH="1" rot="8867088">
              <a:off x="5923517" y="1775373"/>
              <a:ext cx="93497" cy="182880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163"/>
          <p:cNvGrpSpPr/>
          <p:nvPr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</p:grpSpPr>
        <p:sp>
          <p:nvSpPr>
            <p:cNvPr id="132" name="Google Shape;132;p163"/>
            <p:cNvSpPr/>
            <p:nvPr/>
          </p:nvSpPr>
          <p:spPr>
            <a:xfrm>
              <a:off x="2753518" y="3683131"/>
              <a:ext cx="796648" cy="799367"/>
            </a:xfrm>
            <a:custGeom>
              <a:rect b="b" l="l" r="r" t="t"/>
              <a:pathLst>
                <a:path extrusionOk="0" h="1516973" w="151181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" name="Google Shape;133;p163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</p:grpSpPr>
          <p:sp>
            <p:nvSpPr>
              <p:cNvPr id="134" name="Google Shape;134;p163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rect b="b" l="l" r="r" t="t"/>
                <a:pathLst>
                  <a:path extrusionOk="0" h="1774962" w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63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rect b="b" l="l" r="r" t="t"/>
                <a:pathLst>
                  <a:path extrusionOk="0" h="835883" w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" name="Google Shape;136;p163"/>
            <p:cNvSpPr/>
            <p:nvPr/>
          </p:nvSpPr>
          <p:spPr>
            <a:xfrm>
              <a:off x="3308806" y="2997140"/>
              <a:ext cx="683882" cy="686216"/>
            </a:xfrm>
            <a:custGeom>
              <a:rect b="b" l="l" r="r" t="t"/>
              <a:pathLst>
                <a:path extrusionOk="0" h="1516973" w="151181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163"/>
          <p:cNvGrpSpPr/>
          <p:nvPr/>
        </p:nvGrpSpPr>
        <p:grpSpPr>
          <a:xfrm>
            <a:off x="0" y="2766599"/>
            <a:ext cx="2745260" cy="2471860"/>
            <a:chOff x="6486650" y="2648852"/>
            <a:chExt cx="2745260" cy="2471860"/>
          </a:xfrm>
        </p:grpSpPr>
        <p:sp>
          <p:nvSpPr>
            <p:cNvPr id="138" name="Google Shape;138;p163"/>
            <p:cNvSpPr/>
            <p:nvPr/>
          </p:nvSpPr>
          <p:spPr>
            <a:xfrm>
              <a:off x="6486650" y="3806165"/>
              <a:ext cx="1318090" cy="1314547"/>
            </a:xfrm>
            <a:custGeom>
              <a:rect b="b" l="l" r="r" t="t"/>
              <a:pathLst>
                <a:path extrusionOk="0" h="1914275" w="191943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" name="Google Shape;139;p163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</p:grpSpPr>
          <p:sp>
            <p:nvSpPr>
              <p:cNvPr id="140" name="Google Shape;140;p163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rect b="b" l="l" r="r" t="t"/>
                <a:pathLst>
                  <a:path extrusionOk="0" h="2672762" w="267792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63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rect b="b" l="l" r="r" t="t"/>
                <a:pathLst>
                  <a:path extrusionOk="0" h="1893636" w="189879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" name="Google Shape;142;p163"/>
          <p:cNvSpPr/>
          <p:nvPr/>
        </p:nvSpPr>
        <p:spPr>
          <a:xfrm>
            <a:off x="3140906" y="3608100"/>
            <a:ext cx="623915" cy="635123"/>
          </a:xfrm>
          <a:custGeom>
            <a:rect b="b" l="l" r="r" t="t"/>
            <a:pathLst>
              <a:path extrusionOk="0" h="1754322" w="1723364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3"/>
          <p:cNvSpPr/>
          <p:nvPr/>
        </p:nvSpPr>
        <p:spPr>
          <a:xfrm rot="2246763">
            <a:off x="103562" y="2021654"/>
            <a:ext cx="1218879" cy="1218879"/>
          </a:xfrm>
          <a:custGeom>
            <a:rect b="b" l="l" r="r" t="t"/>
            <a:pathLst>
              <a:path extrusionOk="0" h="1774962" w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3"/>
          <p:cNvSpPr/>
          <p:nvPr/>
        </p:nvSpPr>
        <p:spPr>
          <a:xfrm flipH="1" rot="10800000">
            <a:off x="292045" y="0"/>
            <a:ext cx="1618488" cy="256032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163"/>
          <p:cNvGrpSpPr/>
          <p:nvPr/>
        </p:nvGrpSpPr>
        <p:grpSpPr>
          <a:xfrm rot="9449292">
            <a:off x="2408466" y="3007856"/>
            <a:ext cx="405220" cy="1013819"/>
            <a:chOff x="4130248" y="650162"/>
            <a:chExt cx="502279" cy="1664988"/>
          </a:xfrm>
        </p:grpSpPr>
        <p:sp>
          <p:nvSpPr>
            <p:cNvPr id="146" name="Google Shape;146;p163"/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fmla="val 9168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3"/>
            <p:cNvSpPr/>
            <p:nvPr/>
          </p:nvSpPr>
          <p:spPr>
            <a:xfrm>
              <a:off x="4449648" y="650162"/>
              <a:ext cx="182879" cy="1664988"/>
            </a:xfrm>
            <a:custGeom>
              <a:rect b="b" l="l" r="r" t="t"/>
              <a:pathLst>
                <a:path extrusionOk="0" h="1664988" w="182880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rgbClr val="057A7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163"/>
          <p:cNvGrpSpPr/>
          <p:nvPr/>
        </p:nvGrpSpPr>
        <p:grpSpPr>
          <a:xfrm rot="4904020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149" name="Google Shape;149;p163"/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3"/>
            <p:cNvSpPr/>
            <p:nvPr/>
          </p:nvSpPr>
          <p:spPr>
            <a:xfrm>
              <a:off x="5167785" y="1523587"/>
              <a:ext cx="255882" cy="255676"/>
            </a:xfrm>
            <a:custGeom>
              <a:rect b="b" l="l" r="r" t="t"/>
              <a:pathLst>
                <a:path extrusionOk="0" h="255676" w="255882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163"/>
          <p:cNvGrpSpPr/>
          <p:nvPr/>
        </p:nvGrpSpPr>
        <p:grpSpPr>
          <a:xfrm flipH="1" rot="-4027632">
            <a:off x="1242339" y="1441676"/>
            <a:ext cx="915488" cy="1737830"/>
            <a:chOff x="153404" y="587024"/>
            <a:chExt cx="999564" cy="1627256"/>
          </a:xfrm>
        </p:grpSpPr>
        <p:sp>
          <p:nvSpPr>
            <p:cNvPr id="152" name="Google Shape;152;p163"/>
            <p:cNvSpPr/>
            <p:nvPr/>
          </p:nvSpPr>
          <p:spPr>
            <a:xfrm rot="-1104389">
              <a:off x="400453" y="630207"/>
              <a:ext cx="522894" cy="1539139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63"/>
            <p:cNvSpPr/>
            <p:nvPr/>
          </p:nvSpPr>
          <p:spPr>
            <a:xfrm rot="-1104389">
              <a:off x="391499" y="684262"/>
              <a:ext cx="191608" cy="1539139"/>
            </a:xfrm>
            <a:prstGeom prst="roundRect">
              <a:avLst>
                <a:gd fmla="val 0" name="adj"/>
              </a:avLst>
            </a:prstGeom>
            <a:solidFill>
              <a:srgbClr val="057A7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163"/>
          <p:cNvGrpSpPr/>
          <p:nvPr/>
        </p:nvGrpSpPr>
        <p:grpSpPr>
          <a:xfrm flipH="1" rot="9737426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155" name="Google Shape;155;p163"/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63"/>
            <p:cNvSpPr/>
            <p:nvPr/>
          </p:nvSpPr>
          <p:spPr>
            <a:xfrm>
              <a:off x="186933" y="476655"/>
              <a:ext cx="476367" cy="476367"/>
            </a:xfrm>
            <a:custGeom>
              <a:rect b="b" l="l" r="r" t="t"/>
              <a:pathLst>
                <a:path extrusionOk="0" h="1950394" w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63"/>
            <p:cNvSpPr/>
            <p:nvPr/>
          </p:nvSpPr>
          <p:spPr>
            <a:xfrm>
              <a:off x="306264" y="596604"/>
              <a:ext cx="237705" cy="236465"/>
            </a:xfrm>
            <a:custGeom>
              <a:rect b="b" l="l" r="r" t="t"/>
              <a:pathLst>
                <a:path extrusionOk="0" h="236466" w="23770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63"/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63"/>
          <p:cNvGrpSpPr/>
          <p:nvPr/>
        </p:nvGrpSpPr>
        <p:grpSpPr>
          <a:xfrm flipH="1" rot="9743765">
            <a:off x="650155" y="400861"/>
            <a:ext cx="864399" cy="1407213"/>
            <a:chOff x="153404" y="587025"/>
            <a:chExt cx="999561" cy="1627255"/>
          </a:xfrm>
        </p:grpSpPr>
        <p:sp>
          <p:nvSpPr>
            <p:cNvPr id="160" name="Google Shape;160;p163"/>
            <p:cNvSpPr/>
            <p:nvPr/>
          </p:nvSpPr>
          <p:spPr>
            <a:xfrm rot="-1104389">
              <a:off x="400452" y="630207"/>
              <a:ext cx="522892" cy="1539138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63"/>
            <p:cNvSpPr/>
            <p:nvPr/>
          </p:nvSpPr>
          <p:spPr>
            <a:xfrm rot="-1104389">
              <a:off x="391499" y="684262"/>
              <a:ext cx="191607" cy="1539138"/>
            </a:xfrm>
            <a:prstGeom prst="roundRect">
              <a:avLst>
                <a:gd fmla="val 0" name="adj"/>
              </a:avLst>
            </a:prstGeom>
            <a:solidFill>
              <a:srgbClr val="057A7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163"/>
          <p:cNvSpPr/>
          <p:nvPr/>
        </p:nvSpPr>
        <p:spPr>
          <a:xfrm flipH="1" rot="10800000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63"/>
          <p:cNvSpPr/>
          <p:nvPr/>
        </p:nvSpPr>
        <p:spPr>
          <a:xfrm flipH="1" rot="10800000">
            <a:off x="814461" y="1487577"/>
            <a:ext cx="485192" cy="485192"/>
          </a:xfrm>
          <a:custGeom>
            <a:rect b="b" l="l" r="r" t="t"/>
            <a:pathLst>
              <a:path extrusionOk="0" h="1950394" w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63"/>
          <p:cNvSpPr/>
          <p:nvPr/>
        </p:nvSpPr>
        <p:spPr>
          <a:xfrm flipH="1" rot="10800000">
            <a:off x="936003" y="1609750"/>
            <a:ext cx="242109" cy="240845"/>
          </a:xfrm>
          <a:custGeom>
            <a:rect b="b" l="l" r="r" t="t"/>
            <a:pathLst>
              <a:path extrusionOk="0" h="236466" w="23770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3"/>
          <p:cNvSpPr/>
          <p:nvPr/>
        </p:nvSpPr>
        <p:spPr>
          <a:xfrm flipH="1" rot="10800000">
            <a:off x="1016764" y="1689879"/>
            <a:ext cx="80588" cy="805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3"/>
          <p:cNvSpPr/>
          <p:nvPr/>
        </p:nvSpPr>
        <p:spPr>
          <a:xfrm flipH="1" rot="10800000">
            <a:off x="478272" y="255586"/>
            <a:ext cx="1246034" cy="7118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57A72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3"/>
          <p:cNvSpPr/>
          <p:nvPr/>
        </p:nvSpPr>
        <p:spPr>
          <a:xfrm flipH="1" rot="10800000">
            <a:off x="640963" y="322185"/>
            <a:ext cx="920653" cy="256032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63"/>
          <p:cNvSpPr/>
          <p:nvPr/>
        </p:nvSpPr>
        <p:spPr>
          <a:xfrm>
            <a:off x="292045" y="6035759"/>
            <a:ext cx="3434108" cy="500056"/>
          </a:xfrm>
          <a:custGeom>
            <a:rect b="b" l="l" r="r" t="t"/>
            <a:pathLst>
              <a:path extrusionOk="0" h="487710" w="3349328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69" name="Google Shape;169;p163"/>
          <p:cNvSpPr/>
          <p:nvPr/>
        </p:nvSpPr>
        <p:spPr>
          <a:xfrm>
            <a:off x="2153235" y="5199161"/>
            <a:ext cx="811572" cy="689415"/>
          </a:xfrm>
          <a:custGeom>
            <a:rect b="b" l="l" r="r" t="t"/>
            <a:pathLst>
              <a:path extrusionOk="0" h="717660" w="844822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grpSp>
        <p:nvGrpSpPr>
          <p:cNvPr id="170" name="Google Shape;170;p163"/>
          <p:cNvGrpSpPr/>
          <p:nvPr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</p:grpSpPr>
        <p:sp>
          <p:nvSpPr>
            <p:cNvPr id="171" name="Google Shape;171;p163"/>
            <p:cNvSpPr/>
            <p:nvPr/>
          </p:nvSpPr>
          <p:spPr>
            <a:xfrm>
              <a:off x="6486650" y="3806165"/>
              <a:ext cx="1318090" cy="1314547"/>
            </a:xfrm>
            <a:custGeom>
              <a:rect b="b" l="l" r="r" t="t"/>
              <a:pathLst>
                <a:path extrusionOk="0" h="1914275" w="191943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" name="Google Shape;172;p163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</p:grpSpPr>
          <p:sp>
            <p:nvSpPr>
              <p:cNvPr id="173" name="Google Shape;173;p163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rect b="b" l="l" r="r" t="t"/>
                <a:pathLst>
                  <a:path extrusionOk="0" h="2672762" w="267792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63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rect b="b" l="l" r="r" t="t"/>
                <a:pathLst>
                  <a:path extrusionOk="0" h="1893636" w="189879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5" name="Google Shape;175;p163"/>
          <p:cNvGrpSpPr/>
          <p:nvPr/>
        </p:nvGrpSpPr>
        <p:grpSpPr>
          <a:xfrm rot="-6300000">
            <a:off x="1967240" y="4555753"/>
            <a:ext cx="912206" cy="821359"/>
            <a:chOff x="6486650" y="2648852"/>
            <a:chExt cx="2745260" cy="2471860"/>
          </a:xfrm>
        </p:grpSpPr>
        <p:sp>
          <p:nvSpPr>
            <p:cNvPr id="176" name="Google Shape;176;p163"/>
            <p:cNvSpPr/>
            <p:nvPr/>
          </p:nvSpPr>
          <p:spPr>
            <a:xfrm>
              <a:off x="6486650" y="3806165"/>
              <a:ext cx="1318090" cy="1314547"/>
            </a:xfrm>
            <a:custGeom>
              <a:rect b="b" l="l" r="r" t="t"/>
              <a:pathLst>
                <a:path extrusionOk="0" h="1914275" w="191943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lt1">
                <a:alpha val="431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163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</p:grpSpPr>
          <p:sp>
            <p:nvSpPr>
              <p:cNvPr id="178" name="Google Shape;178;p163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rect b="b" l="l" r="r" t="t"/>
                <a:pathLst>
                  <a:path extrusionOk="0" h="2672762" w="267792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63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rect b="b" l="l" r="r" t="t"/>
                <a:pathLst>
                  <a:path extrusionOk="0" h="1893636" w="189879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solidFill>
                <a:schemeClr val="lt1">
                  <a:alpha val="431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0" name="Google Shape;180;p163"/>
          <p:cNvSpPr/>
          <p:nvPr/>
        </p:nvSpPr>
        <p:spPr>
          <a:xfrm>
            <a:off x="2978093" y="369489"/>
            <a:ext cx="623915" cy="635123"/>
          </a:xfrm>
          <a:custGeom>
            <a:rect b="b" l="l" r="r" t="t"/>
            <a:pathLst>
              <a:path extrusionOk="0" h="1754322" w="1723364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lt1">
              <a:alpha val="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8"/>
          <p:cNvSpPr/>
          <p:nvPr>
            <p:ph idx="2" type="pic"/>
          </p:nvPr>
        </p:nvSpPr>
        <p:spPr>
          <a:xfrm>
            <a:off x="3317860" y="659465"/>
            <a:ext cx="5556281" cy="553907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Images &amp; Contents Layout">
  <p:cSld name="33_Images &amp; Contents Layou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0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18.png"/><Relationship Id="rId4" Type="http://schemas.openxmlformats.org/officeDocument/2006/relationships/image" Target="../media/image220.png"/><Relationship Id="rId5" Type="http://schemas.openxmlformats.org/officeDocument/2006/relationships/image" Target="../media/image219.png"/><Relationship Id="rId6" Type="http://schemas.openxmlformats.org/officeDocument/2006/relationships/image" Target="../media/image230.png"/><Relationship Id="rId7" Type="http://schemas.openxmlformats.org/officeDocument/2006/relationships/image" Target="../media/image23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3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23.png"/><Relationship Id="rId4" Type="http://schemas.openxmlformats.org/officeDocument/2006/relationships/image" Target="../media/image23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2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27.png"/><Relationship Id="rId4" Type="http://schemas.openxmlformats.org/officeDocument/2006/relationships/image" Target="../media/image22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28.png"/><Relationship Id="rId4" Type="http://schemas.openxmlformats.org/officeDocument/2006/relationships/image" Target="../media/image23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2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3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4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34.png"/><Relationship Id="rId4" Type="http://schemas.openxmlformats.org/officeDocument/2006/relationships/image" Target="../media/image239.png"/><Relationship Id="rId5" Type="http://schemas.openxmlformats.org/officeDocument/2006/relationships/image" Target="../media/image243.png"/><Relationship Id="rId6" Type="http://schemas.openxmlformats.org/officeDocument/2006/relationships/image" Target="../media/image23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42.png"/><Relationship Id="rId4" Type="http://schemas.openxmlformats.org/officeDocument/2006/relationships/image" Target="../media/image245.png"/><Relationship Id="rId5" Type="http://schemas.openxmlformats.org/officeDocument/2006/relationships/image" Target="../media/image240.png"/><Relationship Id="rId6" Type="http://schemas.openxmlformats.org/officeDocument/2006/relationships/image" Target="../media/image24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44.png"/><Relationship Id="rId4" Type="http://schemas.openxmlformats.org/officeDocument/2006/relationships/image" Target="../media/image256.png"/><Relationship Id="rId5" Type="http://schemas.openxmlformats.org/officeDocument/2006/relationships/image" Target="../media/image252.png"/><Relationship Id="rId6" Type="http://schemas.openxmlformats.org/officeDocument/2006/relationships/image" Target="../media/image251.png"/><Relationship Id="rId7" Type="http://schemas.openxmlformats.org/officeDocument/2006/relationships/image" Target="../media/image25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5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49.png"/><Relationship Id="rId4" Type="http://schemas.openxmlformats.org/officeDocument/2006/relationships/image" Target="../media/image25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46.png"/><Relationship Id="rId4" Type="http://schemas.openxmlformats.org/officeDocument/2006/relationships/image" Target="../media/image250.png"/><Relationship Id="rId5" Type="http://schemas.openxmlformats.org/officeDocument/2006/relationships/image" Target="../media/image25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48.png"/><Relationship Id="rId4" Type="http://schemas.openxmlformats.org/officeDocument/2006/relationships/image" Target="../media/image260.png"/><Relationship Id="rId5" Type="http://schemas.openxmlformats.org/officeDocument/2006/relationships/image" Target="../media/image25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57.png"/><Relationship Id="rId4" Type="http://schemas.openxmlformats.org/officeDocument/2006/relationships/image" Target="../media/image26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62.png"/><Relationship Id="rId4" Type="http://schemas.openxmlformats.org/officeDocument/2006/relationships/image" Target="../media/image2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0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8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67.png"/><Relationship Id="rId4" Type="http://schemas.openxmlformats.org/officeDocument/2006/relationships/image" Target="../media/image26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72.png"/><Relationship Id="rId4" Type="http://schemas.openxmlformats.org/officeDocument/2006/relationships/image" Target="../media/image27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7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73.png"/><Relationship Id="rId4" Type="http://schemas.openxmlformats.org/officeDocument/2006/relationships/image" Target="../media/image323.png"/><Relationship Id="rId5" Type="http://schemas.openxmlformats.org/officeDocument/2006/relationships/image" Target="../media/image271.png"/><Relationship Id="rId6" Type="http://schemas.openxmlformats.org/officeDocument/2006/relationships/image" Target="../media/image27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7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84.png"/><Relationship Id="rId4" Type="http://schemas.openxmlformats.org/officeDocument/2006/relationships/image" Target="../media/image275.png"/><Relationship Id="rId5" Type="http://schemas.openxmlformats.org/officeDocument/2006/relationships/image" Target="../media/image27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81.png"/><Relationship Id="rId4" Type="http://schemas.openxmlformats.org/officeDocument/2006/relationships/image" Target="../media/image278.png"/><Relationship Id="rId5" Type="http://schemas.openxmlformats.org/officeDocument/2006/relationships/image" Target="../media/image28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82.png"/><Relationship Id="rId4" Type="http://schemas.openxmlformats.org/officeDocument/2006/relationships/image" Target="../media/image28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8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85.png"/><Relationship Id="rId4" Type="http://schemas.openxmlformats.org/officeDocument/2006/relationships/image" Target="../media/image287.png"/><Relationship Id="rId5" Type="http://schemas.openxmlformats.org/officeDocument/2006/relationships/image" Target="../media/image29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9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96.png"/><Relationship Id="rId4" Type="http://schemas.openxmlformats.org/officeDocument/2006/relationships/image" Target="../media/image290.png"/><Relationship Id="rId5" Type="http://schemas.openxmlformats.org/officeDocument/2006/relationships/image" Target="../media/image299.png"/><Relationship Id="rId6" Type="http://schemas.openxmlformats.org/officeDocument/2006/relationships/image" Target="../media/image28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95.png"/><Relationship Id="rId4" Type="http://schemas.openxmlformats.org/officeDocument/2006/relationships/image" Target="../media/image29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01.png"/><Relationship Id="rId4" Type="http://schemas.openxmlformats.org/officeDocument/2006/relationships/image" Target="../media/image297.png"/><Relationship Id="rId5" Type="http://schemas.openxmlformats.org/officeDocument/2006/relationships/image" Target="../media/image293.png"/><Relationship Id="rId6" Type="http://schemas.openxmlformats.org/officeDocument/2006/relationships/image" Target="../media/image29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302.png"/><Relationship Id="rId4" Type="http://schemas.openxmlformats.org/officeDocument/2006/relationships/image" Target="../media/image30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03.png"/><Relationship Id="rId4" Type="http://schemas.openxmlformats.org/officeDocument/2006/relationships/image" Target="../media/image3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304.png"/><Relationship Id="rId4" Type="http://schemas.openxmlformats.org/officeDocument/2006/relationships/image" Target="../media/image317.png"/><Relationship Id="rId5" Type="http://schemas.openxmlformats.org/officeDocument/2006/relationships/image" Target="../media/image30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306.png"/><Relationship Id="rId4" Type="http://schemas.openxmlformats.org/officeDocument/2006/relationships/image" Target="../media/image321.png"/><Relationship Id="rId5" Type="http://schemas.openxmlformats.org/officeDocument/2006/relationships/image" Target="../media/image308.png"/><Relationship Id="rId6" Type="http://schemas.openxmlformats.org/officeDocument/2006/relationships/image" Target="../media/image325.png"/><Relationship Id="rId7" Type="http://schemas.openxmlformats.org/officeDocument/2006/relationships/image" Target="../media/image31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312.png"/><Relationship Id="rId4" Type="http://schemas.openxmlformats.org/officeDocument/2006/relationships/image" Target="../media/image318.png"/><Relationship Id="rId5" Type="http://schemas.openxmlformats.org/officeDocument/2006/relationships/image" Target="../media/image31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315.png"/><Relationship Id="rId4" Type="http://schemas.openxmlformats.org/officeDocument/2006/relationships/image" Target="../media/image310.png"/><Relationship Id="rId5" Type="http://schemas.openxmlformats.org/officeDocument/2006/relationships/image" Target="../media/image313.png"/><Relationship Id="rId6" Type="http://schemas.openxmlformats.org/officeDocument/2006/relationships/image" Target="../media/image311.png"/><Relationship Id="rId7" Type="http://schemas.openxmlformats.org/officeDocument/2006/relationships/image" Target="../media/image32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319.png"/><Relationship Id="rId4" Type="http://schemas.openxmlformats.org/officeDocument/2006/relationships/image" Target="../media/image322.png"/><Relationship Id="rId5" Type="http://schemas.openxmlformats.org/officeDocument/2006/relationships/image" Target="../media/image324.png"/><Relationship Id="rId6" Type="http://schemas.openxmlformats.org/officeDocument/2006/relationships/image" Target="../media/image32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27.png"/><Relationship Id="rId4" Type="http://schemas.openxmlformats.org/officeDocument/2006/relationships/image" Target="../media/image32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3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8.png"/><Relationship Id="rId6" Type="http://schemas.openxmlformats.org/officeDocument/2006/relationships/image" Target="../media/image33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336.png"/><Relationship Id="rId4" Type="http://schemas.openxmlformats.org/officeDocument/2006/relationships/image" Target="../media/image334.png"/><Relationship Id="rId5" Type="http://schemas.openxmlformats.org/officeDocument/2006/relationships/image" Target="../media/image33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335.png"/><Relationship Id="rId4" Type="http://schemas.openxmlformats.org/officeDocument/2006/relationships/image" Target="../media/image3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340.png"/><Relationship Id="rId4" Type="http://schemas.openxmlformats.org/officeDocument/2006/relationships/image" Target="../media/image34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37.png"/><Relationship Id="rId4" Type="http://schemas.openxmlformats.org/officeDocument/2006/relationships/image" Target="../media/image339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343.png"/><Relationship Id="rId4" Type="http://schemas.openxmlformats.org/officeDocument/2006/relationships/image" Target="../media/image351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4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50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jp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8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image" Target="../media/image8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png"/><Relationship Id="rId4" Type="http://schemas.openxmlformats.org/officeDocument/2006/relationships/image" Target="../media/image9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2.png"/><Relationship Id="rId4" Type="http://schemas.openxmlformats.org/officeDocument/2006/relationships/image" Target="../media/image97.png"/><Relationship Id="rId5" Type="http://schemas.openxmlformats.org/officeDocument/2006/relationships/image" Target="../media/image95.png"/><Relationship Id="rId6" Type="http://schemas.openxmlformats.org/officeDocument/2006/relationships/image" Target="../media/image9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0.png"/><Relationship Id="rId4" Type="http://schemas.openxmlformats.org/officeDocument/2006/relationships/image" Target="../media/image100.png"/><Relationship Id="rId5" Type="http://schemas.openxmlformats.org/officeDocument/2006/relationships/image" Target="../media/image10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1.png"/><Relationship Id="rId4" Type="http://schemas.openxmlformats.org/officeDocument/2006/relationships/image" Target="../media/image1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5.png"/><Relationship Id="rId4" Type="http://schemas.openxmlformats.org/officeDocument/2006/relationships/image" Target="../media/image114.png"/><Relationship Id="rId5" Type="http://schemas.openxmlformats.org/officeDocument/2006/relationships/image" Target="../media/image108.png"/><Relationship Id="rId6" Type="http://schemas.openxmlformats.org/officeDocument/2006/relationships/image" Target="../media/image10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3.png"/><Relationship Id="rId4" Type="http://schemas.openxmlformats.org/officeDocument/2006/relationships/image" Target="../media/image112.png"/><Relationship Id="rId5" Type="http://schemas.openxmlformats.org/officeDocument/2006/relationships/image" Target="../media/image1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2.png"/><Relationship Id="rId4" Type="http://schemas.openxmlformats.org/officeDocument/2006/relationships/image" Target="../media/image95.png"/><Relationship Id="rId5" Type="http://schemas.openxmlformats.org/officeDocument/2006/relationships/image" Target="../media/image118.png"/><Relationship Id="rId6" Type="http://schemas.openxmlformats.org/officeDocument/2006/relationships/image" Target="../media/image1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5.png"/><Relationship Id="rId4" Type="http://schemas.openxmlformats.org/officeDocument/2006/relationships/image" Target="../media/image1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2.png"/><Relationship Id="rId4" Type="http://schemas.openxmlformats.org/officeDocument/2006/relationships/image" Target="../media/image1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6.png"/><Relationship Id="rId4" Type="http://schemas.openxmlformats.org/officeDocument/2006/relationships/image" Target="../media/image129.png"/><Relationship Id="rId5" Type="http://schemas.openxmlformats.org/officeDocument/2006/relationships/image" Target="../media/image128.png"/><Relationship Id="rId6" Type="http://schemas.openxmlformats.org/officeDocument/2006/relationships/image" Target="../media/image1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6.png"/><Relationship Id="rId4" Type="http://schemas.openxmlformats.org/officeDocument/2006/relationships/image" Target="../media/image131.png"/><Relationship Id="rId5" Type="http://schemas.openxmlformats.org/officeDocument/2006/relationships/image" Target="../media/image1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6.png"/><Relationship Id="rId4" Type="http://schemas.openxmlformats.org/officeDocument/2006/relationships/image" Target="../media/image1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2.png"/><Relationship Id="rId4" Type="http://schemas.openxmlformats.org/officeDocument/2006/relationships/image" Target="../media/image1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4.png"/><Relationship Id="rId4" Type="http://schemas.openxmlformats.org/officeDocument/2006/relationships/image" Target="../media/image1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6.png"/><Relationship Id="rId4" Type="http://schemas.openxmlformats.org/officeDocument/2006/relationships/image" Target="../media/image143.png"/><Relationship Id="rId5" Type="http://schemas.openxmlformats.org/officeDocument/2006/relationships/image" Target="../media/image1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Relationship Id="rId5" Type="http://schemas.openxmlformats.org/officeDocument/2006/relationships/image" Target="../media/image14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7.png"/><Relationship Id="rId4" Type="http://schemas.openxmlformats.org/officeDocument/2006/relationships/image" Target="../media/image145.png"/><Relationship Id="rId5" Type="http://schemas.openxmlformats.org/officeDocument/2006/relationships/image" Target="../media/image150.png"/><Relationship Id="rId6" Type="http://schemas.openxmlformats.org/officeDocument/2006/relationships/image" Target="../media/image1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8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image" Target="../media/image20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5.png"/><Relationship Id="rId4" Type="http://schemas.openxmlformats.org/officeDocument/2006/relationships/image" Target="../media/image1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62.png"/><Relationship Id="rId4" Type="http://schemas.openxmlformats.org/officeDocument/2006/relationships/image" Target="../media/image16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3.png"/><Relationship Id="rId4" Type="http://schemas.openxmlformats.org/officeDocument/2006/relationships/image" Target="../media/image1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1.png"/><Relationship Id="rId4" Type="http://schemas.openxmlformats.org/officeDocument/2006/relationships/image" Target="../media/image159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4.png"/><Relationship Id="rId4" Type="http://schemas.openxmlformats.org/officeDocument/2006/relationships/image" Target="../media/image170.png"/><Relationship Id="rId5" Type="http://schemas.openxmlformats.org/officeDocument/2006/relationships/image" Target="../media/image1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2.png"/><Relationship Id="rId4" Type="http://schemas.openxmlformats.org/officeDocument/2006/relationships/image" Target="../media/image185.png"/><Relationship Id="rId5" Type="http://schemas.openxmlformats.org/officeDocument/2006/relationships/image" Target="../media/image17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4.png"/><Relationship Id="rId4" Type="http://schemas.openxmlformats.org/officeDocument/2006/relationships/image" Target="../media/image18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8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6.png"/><Relationship Id="rId4" Type="http://schemas.openxmlformats.org/officeDocument/2006/relationships/image" Target="../media/image180.png"/><Relationship Id="rId5" Type="http://schemas.openxmlformats.org/officeDocument/2006/relationships/image" Target="../media/image17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86.png"/><Relationship Id="rId4" Type="http://schemas.openxmlformats.org/officeDocument/2006/relationships/image" Target="../media/image1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9.png"/><Relationship Id="rId4" Type="http://schemas.openxmlformats.org/officeDocument/2006/relationships/image" Target="../media/image188.png"/><Relationship Id="rId5" Type="http://schemas.openxmlformats.org/officeDocument/2006/relationships/image" Target="../media/image181.png"/><Relationship Id="rId6" Type="http://schemas.openxmlformats.org/officeDocument/2006/relationships/image" Target="../media/image18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91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9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03.png"/><Relationship Id="rId4" Type="http://schemas.openxmlformats.org/officeDocument/2006/relationships/image" Target="../media/image197.png"/><Relationship Id="rId5" Type="http://schemas.openxmlformats.org/officeDocument/2006/relationships/image" Target="../media/image20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8.png"/><Relationship Id="rId4" Type="http://schemas.openxmlformats.org/officeDocument/2006/relationships/image" Target="../media/image20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0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02.png"/><Relationship Id="rId4" Type="http://schemas.openxmlformats.org/officeDocument/2006/relationships/image" Target="../media/image209.png"/><Relationship Id="rId5" Type="http://schemas.openxmlformats.org/officeDocument/2006/relationships/image" Target="../media/image205.png"/><Relationship Id="rId6" Type="http://schemas.openxmlformats.org/officeDocument/2006/relationships/image" Target="../media/image20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99.png"/><Relationship Id="rId4" Type="http://schemas.openxmlformats.org/officeDocument/2006/relationships/image" Target="../media/image208.png"/><Relationship Id="rId5" Type="http://schemas.openxmlformats.org/officeDocument/2006/relationships/image" Target="../media/image212.png"/><Relationship Id="rId6" Type="http://schemas.openxmlformats.org/officeDocument/2006/relationships/image" Target="../media/image21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1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1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1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3.png"/><Relationship Id="rId6" Type="http://schemas.openxmlformats.org/officeDocument/2006/relationships/image" Target="../media/image2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15423">
            <a:off x="8580247" y="3840166"/>
            <a:ext cx="638217" cy="638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25" name="Google Shape;22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40848">
            <a:off x="2943150" y="2836811"/>
            <a:ext cx="794040" cy="794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1"/>
          <p:cNvGrpSpPr/>
          <p:nvPr/>
        </p:nvGrpSpPr>
        <p:grpSpPr>
          <a:xfrm>
            <a:off x="-567404" y="757702"/>
            <a:ext cx="4249145" cy="2585051"/>
            <a:chOff x="-778448" y="242749"/>
            <a:chExt cx="4249145" cy="2585051"/>
          </a:xfrm>
        </p:grpSpPr>
        <p:grpSp>
          <p:nvGrpSpPr>
            <p:cNvPr id="227" name="Google Shape;227;p1"/>
            <p:cNvGrpSpPr/>
            <p:nvPr/>
          </p:nvGrpSpPr>
          <p:grpSpPr>
            <a:xfrm flipH="1" rot="-2778496">
              <a:off x="2481598" y="1977881"/>
              <a:ext cx="905686" cy="618038"/>
              <a:chOff x="5392597" y="1514643"/>
              <a:chExt cx="665967" cy="454455"/>
            </a:xfrm>
          </p:grpSpPr>
          <p:sp>
            <p:nvSpPr>
              <p:cNvPr id="228" name="Google Shape;228;p1"/>
              <p:cNvSpPr/>
              <p:nvPr/>
            </p:nvSpPr>
            <p:spPr>
              <a:xfrm flipH="1" rot="5912136">
                <a:off x="5633173" y="1617814"/>
                <a:ext cx="141626" cy="93186"/>
              </a:xfrm>
              <a:prstGeom prst="trapezoid">
                <a:avLst>
                  <a:gd fmla="val 12383" name="adj"/>
                </a:avLst>
              </a:prstGeom>
              <a:solidFill>
                <a:srgbClr val="0C534A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 flipH="1" rot="5912136">
                <a:off x="5438996" y="1500266"/>
                <a:ext cx="200130" cy="266173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 flipH="1" rot="7277434">
                <a:off x="5857778" y="1735728"/>
                <a:ext cx="103331" cy="96694"/>
              </a:xfrm>
              <a:prstGeom prst="trapezoid">
                <a:avLst>
                  <a:gd fmla="val 12383" name="adj"/>
                </a:avLst>
              </a:prstGeom>
              <a:solidFill>
                <a:srgbClr val="0C534A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 flipH="1" rot="7277434">
                <a:off x="5727739" y="1619233"/>
                <a:ext cx="146016" cy="194202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 flipH="1" rot="8867088">
                <a:off x="5923517" y="1775373"/>
                <a:ext cx="93497" cy="182880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" name="Google Shape;233;p1"/>
            <p:cNvGrpSpPr/>
            <p:nvPr/>
          </p:nvGrpSpPr>
          <p:grpSpPr>
            <a:xfrm rot="-899014">
              <a:off x="-527999" y="508266"/>
              <a:ext cx="1294649" cy="2107650"/>
              <a:chOff x="153405" y="587025"/>
              <a:chExt cx="999561" cy="1627255"/>
            </a:xfrm>
          </p:grpSpPr>
          <p:sp>
            <p:nvSpPr>
              <p:cNvPr id="234" name="Google Shape;234;p1"/>
              <p:cNvSpPr/>
              <p:nvPr/>
            </p:nvSpPr>
            <p:spPr>
              <a:xfrm rot="-1104389">
                <a:off x="400452" y="630207"/>
                <a:ext cx="522893" cy="1539138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"/>
              <p:cNvSpPr/>
              <p:nvPr/>
            </p:nvSpPr>
            <p:spPr>
              <a:xfrm rot="-1104389">
                <a:off x="391500" y="684262"/>
                <a:ext cx="191608" cy="1539138"/>
              </a:xfrm>
              <a:prstGeom prst="roundRect">
                <a:avLst>
                  <a:gd fmla="val 0" name="adj"/>
                </a:avLst>
              </a:prstGeom>
              <a:solidFill>
                <a:srgbClr val="127C6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1"/>
            <p:cNvGrpSpPr/>
            <p:nvPr/>
          </p:nvGrpSpPr>
          <p:grpSpPr>
            <a:xfrm rot="-6998555">
              <a:off x="795337" y="212267"/>
              <a:ext cx="1371171" cy="2602829"/>
              <a:chOff x="153405" y="587025"/>
              <a:chExt cx="999561" cy="1627255"/>
            </a:xfrm>
          </p:grpSpPr>
          <p:sp>
            <p:nvSpPr>
              <p:cNvPr id="237" name="Google Shape;237;p1"/>
              <p:cNvSpPr/>
              <p:nvPr/>
            </p:nvSpPr>
            <p:spPr>
              <a:xfrm rot="-1104389">
                <a:off x="400452" y="630207"/>
                <a:ext cx="522893" cy="1539138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"/>
              <p:cNvSpPr/>
              <p:nvPr/>
            </p:nvSpPr>
            <p:spPr>
              <a:xfrm rot="-1104389">
                <a:off x="391500" y="684262"/>
                <a:ext cx="191608" cy="1539138"/>
              </a:xfrm>
              <a:prstGeom prst="roundRect">
                <a:avLst>
                  <a:gd fmla="val 0" name="adj"/>
                </a:avLst>
              </a:prstGeom>
              <a:solidFill>
                <a:srgbClr val="127C6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9" name="Google Shape;239;p1"/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282221" y="1954353"/>
              <a:ext cx="726695" cy="726695"/>
            </a:xfrm>
            <a:custGeom>
              <a:rect b="b" l="l" r="r" t="t"/>
              <a:pathLst>
                <a:path extrusionOk="0" h="1950394" w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464259" y="2137337"/>
              <a:ext cx="362617" cy="360726"/>
            </a:xfrm>
            <a:custGeom>
              <a:rect b="b" l="l" r="r" t="t"/>
              <a:pathLst>
                <a:path extrusionOk="0" h="236466" w="23770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1"/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</p:grpSpPr>
          <p:sp>
            <p:nvSpPr>
              <p:cNvPr id="244" name="Google Shape;244;p1"/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fmla="val 9168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"/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rect b="b" l="l" r="r" t="t"/>
                <a:pathLst>
                  <a:path extrusionOk="0" h="1664988" w="182880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rgbClr val="127C6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" name="Google Shape;246;p1"/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247" name="Google Shape;247;p1"/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"/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rect b="b" l="l" r="r" t="t"/>
                <a:pathLst>
                  <a:path extrusionOk="0" h="1950394" w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"/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rect b="b" l="l" r="r" t="t"/>
                <a:pathLst>
                  <a:path extrusionOk="0" h="236466" w="23770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"/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1" name="Google Shape;251;p1"/>
          <p:cNvGrpSpPr/>
          <p:nvPr/>
        </p:nvGrpSpPr>
        <p:grpSpPr>
          <a:xfrm>
            <a:off x="9101472" y="3350995"/>
            <a:ext cx="3327881" cy="4681732"/>
            <a:chOff x="8908716" y="2991490"/>
            <a:chExt cx="3327881" cy="4681732"/>
          </a:xfrm>
        </p:grpSpPr>
        <p:grpSp>
          <p:nvGrpSpPr>
            <p:cNvPr id="252" name="Google Shape;252;p1"/>
            <p:cNvGrpSpPr/>
            <p:nvPr/>
          </p:nvGrpSpPr>
          <p:grpSpPr>
            <a:xfrm flipH="1" rot="2947662">
              <a:off x="9337973" y="3225491"/>
              <a:ext cx="901365" cy="617964"/>
              <a:chOff x="5392597" y="1514643"/>
              <a:chExt cx="662791" cy="454401"/>
            </a:xfrm>
          </p:grpSpPr>
          <p:sp>
            <p:nvSpPr>
              <p:cNvPr id="253" name="Google Shape;253;p1"/>
              <p:cNvSpPr/>
              <p:nvPr/>
            </p:nvSpPr>
            <p:spPr>
              <a:xfrm flipH="1" rot="5912136">
                <a:off x="5633173" y="1617814"/>
                <a:ext cx="141626" cy="93186"/>
              </a:xfrm>
              <a:prstGeom prst="trapezoid">
                <a:avLst>
                  <a:gd fmla="val 12383" name="adj"/>
                </a:avLst>
              </a:prstGeom>
              <a:solidFill>
                <a:srgbClr val="0C534A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"/>
              <p:cNvSpPr/>
              <p:nvPr/>
            </p:nvSpPr>
            <p:spPr>
              <a:xfrm flipH="1" rot="7277434">
                <a:off x="5857778" y="1735728"/>
                <a:ext cx="103331" cy="96694"/>
              </a:xfrm>
              <a:prstGeom prst="trapezoid">
                <a:avLst>
                  <a:gd fmla="val 12383" name="adj"/>
                </a:avLst>
              </a:prstGeom>
              <a:solidFill>
                <a:srgbClr val="0C534A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"/>
              <p:cNvSpPr/>
              <p:nvPr/>
            </p:nvSpPr>
            <p:spPr>
              <a:xfrm flipH="1" rot="5912136">
                <a:off x="5438996" y="1500266"/>
                <a:ext cx="200130" cy="266173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"/>
              <p:cNvSpPr/>
              <p:nvPr/>
            </p:nvSpPr>
            <p:spPr>
              <a:xfrm flipH="1" rot="7277434">
                <a:off x="5727739" y="1619233"/>
                <a:ext cx="146016" cy="194202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"/>
              <p:cNvSpPr/>
              <p:nvPr/>
            </p:nvSpPr>
            <p:spPr>
              <a:xfrm flipH="1" rot="8867088">
                <a:off x="5921123" y="1778027"/>
                <a:ext cx="93497" cy="179946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oogle Shape;258;p1"/>
            <p:cNvGrpSpPr/>
            <p:nvPr/>
          </p:nvGrpSpPr>
          <p:grpSpPr>
            <a:xfrm flipH="1" rot="7415005">
              <a:off x="9497381" y="5497199"/>
              <a:ext cx="1294649" cy="2107650"/>
              <a:chOff x="153405" y="587025"/>
              <a:chExt cx="999561" cy="1627255"/>
            </a:xfrm>
          </p:grpSpPr>
          <p:sp>
            <p:nvSpPr>
              <p:cNvPr id="259" name="Google Shape;259;p1"/>
              <p:cNvSpPr/>
              <p:nvPr/>
            </p:nvSpPr>
            <p:spPr>
              <a:xfrm rot="-1104389">
                <a:off x="400452" y="630207"/>
                <a:ext cx="522893" cy="1539138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"/>
              <p:cNvSpPr/>
              <p:nvPr/>
            </p:nvSpPr>
            <p:spPr>
              <a:xfrm rot="-1104389">
                <a:off x="391500" y="684262"/>
                <a:ext cx="191608" cy="1539138"/>
              </a:xfrm>
              <a:prstGeom prst="roundRect">
                <a:avLst>
                  <a:gd fmla="val 0" name="adj"/>
                </a:avLst>
              </a:prstGeom>
              <a:solidFill>
                <a:srgbClr val="127C6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1"/>
            <p:cNvGrpSpPr/>
            <p:nvPr/>
          </p:nvGrpSpPr>
          <p:grpSpPr>
            <a:xfrm flipH="1" rot="-8085454">
              <a:off x="9939292" y="3974571"/>
              <a:ext cx="1371171" cy="2602829"/>
              <a:chOff x="153405" y="587025"/>
              <a:chExt cx="999561" cy="1627255"/>
            </a:xfrm>
          </p:grpSpPr>
          <p:sp>
            <p:nvSpPr>
              <p:cNvPr id="262" name="Google Shape;262;p1"/>
              <p:cNvSpPr/>
              <p:nvPr/>
            </p:nvSpPr>
            <p:spPr>
              <a:xfrm rot="-1104389">
                <a:off x="400452" y="630207"/>
                <a:ext cx="522893" cy="1539138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"/>
              <p:cNvSpPr/>
              <p:nvPr/>
            </p:nvSpPr>
            <p:spPr>
              <a:xfrm rot="-1104389">
                <a:off x="391500" y="684262"/>
                <a:ext cx="191608" cy="1539138"/>
              </a:xfrm>
              <a:prstGeom prst="roundRect">
                <a:avLst>
                  <a:gd fmla="val 0" name="adj"/>
                </a:avLst>
              </a:prstGeom>
              <a:solidFill>
                <a:srgbClr val="127C6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" name="Google Shape;264;p1"/>
            <p:cNvGrpSpPr/>
            <p:nvPr/>
          </p:nvGrpSpPr>
          <p:grpSpPr>
            <a:xfrm flipH="1" rot="651599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265" name="Google Shape;265;p1"/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"/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rect b="b" l="l" r="r" t="t"/>
                <a:pathLst>
                  <a:path extrusionOk="0" h="1950394" w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"/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rect b="b" l="l" r="r" t="t"/>
                <a:pathLst>
                  <a:path extrusionOk="0" h="236466" w="23770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"/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1"/>
            <p:cNvGrpSpPr/>
            <p:nvPr/>
          </p:nvGrpSpPr>
          <p:grpSpPr>
            <a:xfrm flipH="1" rot="-3767682">
              <a:off x="10630036" y="3483559"/>
              <a:ext cx="606909" cy="1518446"/>
              <a:chOff x="4130254" y="650162"/>
              <a:chExt cx="502274" cy="1664988"/>
            </a:xfrm>
          </p:grpSpPr>
          <p:sp>
            <p:nvSpPr>
              <p:cNvPr id="270" name="Google Shape;270;p1"/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fmla="val 9168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"/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rect b="b" l="l" r="r" t="t"/>
                <a:pathLst>
                  <a:path extrusionOk="0" h="1664988" w="182880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rgbClr val="127C6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1"/>
            <p:cNvGrpSpPr/>
            <p:nvPr/>
          </p:nvGrpSpPr>
          <p:grpSpPr>
            <a:xfrm flipH="1" rot="651599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273" name="Google Shape;273;p1"/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"/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rect b="b" l="l" r="r" t="t"/>
                <a:pathLst>
                  <a:path extrusionOk="0" h="1950394" w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"/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rect b="b" l="l" r="r" t="t"/>
                <a:pathLst>
                  <a:path extrusionOk="0" h="236466" w="23770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"/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7" name="Google Shape;277;p1"/>
          <p:cNvSpPr/>
          <p:nvPr/>
        </p:nvSpPr>
        <p:spPr>
          <a:xfrm>
            <a:off x="9042604" y="3495968"/>
            <a:ext cx="893052" cy="892469"/>
          </a:xfrm>
          <a:custGeom>
            <a:rect b="b" l="l" r="r" t="t"/>
            <a:pathLst>
              <a:path extrusionOk="0" h="892469" w="893052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1"/>
          <p:cNvGrpSpPr/>
          <p:nvPr/>
        </p:nvGrpSpPr>
        <p:grpSpPr>
          <a:xfrm>
            <a:off x="9384508" y="3867103"/>
            <a:ext cx="1473420" cy="880706"/>
            <a:chOff x="9191752" y="3507598"/>
            <a:chExt cx="1473420" cy="880706"/>
          </a:xfrm>
        </p:grpSpPr>
        <p:grpSp>
          <p:nvGrpSpPr>
            <p:cNvPr id="279" name="Google Shape;279;p1"/>
            <p:cNvGrpSpPr/>
            <p:nvPr/>
          </p:nvGrpSpPr>
          <p:grpSpPr>
            <a:xfrm rot="9652240">
              <a:off x="9268012" y="3638931"/>
              <a:ext cx="905686" cy="618038"/>
              <a:chOff x="5392597" y="1514643"/>
              <a:chExt cx="665967" cy="454455"/>
            </a:xfrm>
          </p:grpSpPr>
          <p:sp>
            <p:nvSpPr>
              <p:cNvPr id="280" name="Google Shape;280;p1"/>
              <p:cNvSpPr/>
              <p:nvPr/>
            </p:nvSpPr>
            <p:spPr>
              <a:xfrm flipH="1" rot="5912136">
                <a:off x="5633173" y="1617814"/>
                <a:ext cx="141626" cy="93186"/>
              </a:xfrm>
              <a:prstGeom prst="trapezoid">
                <a:avLst>
                  <a:gd fmla="val 12383" name="adj"/>
                </a:avLst>
              </a:prstGeom>
              <a:solidFill>
                <a:srgbClr val="0C534A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 flipH="1" rot="5912136">
                <a:off x="5438996" y="1500266"/>
                <a:ext cx="200130" cy="266173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"/>
              <p:cNvSpPr/>
              <p:nvPr/>
            </p:nvSpPr>
            <p:spPr>
              <a:xfrm flipH="1" rot="7277434">
                <a:off x="5857778" y="1735728"/>
                <a:ext cx="103331" cy="96694"/>
              </a:xfrm>
              <a:prstGeom prst="trapezoid">
                <a:avLst>
                  <a:gd fmla="val 12383" name="adj"/>
                </a:avLst>
              </a:prstGeom>
              <a:solidFill>
                <a:srgbClr val="0C534A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"/>
              <p:cNvSpPr/>
              <p:nvPr/>
            </p:nvSpPr>
            <p:spPr>
              <a:xfrm flipH="1" rot="7277434">
                <a:off x="5727739" y="1619233"/>
                <a:ext cx="146016" cy="194202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"/>
              <p:cNvSpPr/>
              <p:nvPr/>
            </p:nvSpPr>
            <p:spPr>
              <a:xfrm flipH="1" rot="8867088">
                <a:off x="5923517" y="1775373"/>
                <a:ext cx="93497" cy="182880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5" name="Google Shape;285;p1"/>
            <p:cNvGrpSpPr/>
            <p:nvPr/>
          </p:nvGrpSpPr>
          <p:grpSpPr>
            <a:xfrm flipH="1" rot="2979890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286" name="Google Shape;286;p1"/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rect b="b" l="l" r="r" t="t"/>
                <a:pathLst>
                  <a:path extrusionOk="0" h="255676" w="255882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8" name="Google Shape;288;p1"/>
          <p:cNvGrpSpPr/>
          <p:nvPr/>
        </p:nvGrpSpPr>
        <p:grpSpPr>
          <a:xfrm>
            <a:off x="3020621" y="1911677"/>
            <a:ext cx="1049183" cy="1505028"/>
            <a:chOff x="2809577" y="1396724"/>
            <a:chExt cx="1049183" cy="1505028"/>
          </a:xfrm>
        </p:grpSpPr>
        <p:grpSp>
          <p:nvGrpSpPr>
            <p:cNvPr id="289" name="Google Shape;289;p1"/>
            <p:cNvGrpSpPr/>
            <p:nvPr/>
          </p:nvGrpSpPr>
          <p:grpSpPr>
            <a:xfrm rot="3348710">
              <a:off x="2899244" y="2046345"/>
              <a:ext cx="901365" cy="617964"/>
              <a:chOff x="5392597" y="1514643"/>
              <a:chExt cx="662791" cy="454401"/>
            </a:xfrm>
          </p:grpSpPr>
          <p:sp>
            <p:nvSpPr>
              <p:cNvPr id="290" name="Google Shape;290;p1"/>
              <p:cNvSpPr/>
              <p:nvPr/>
            </p:nvSpPr>
            <p:spPr>
              <a:xfrm flipH="1" rot="5912136">
                <a:off x="5633173" y="1617814"/>
                <a:ext cx="141626" cy="93186"/>
              </a:xfrm>
              <a:prstGeom prst="trapezoid">
                <a:avLst>
                  <a:gd fmla="val 12383" name="adj"/>
                </a:avLst>
              </a:prstGeom>
              <a:solidFill>
                <a:srgbClr val="0C534A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 flipH="1" rot="7277434">
                <a:off x="5857778" y="1735728"/>
                <a:ext cx="103331" cy="96694"/>
              </a:xfrm>
              <a:prstGeom prst="trapezoid">
                <a:avLst>
                  <a:gd fmla="val 12383" name="adj"/>
                </a:avLst>
              </a:prstGeom>
              <a:solidFill>
                <a:srgbClr val="0C534A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 flipH="1" rot="5912136">
                <a:off x="5438996" y="1500266"/>
                <a:ext cx="200130" cy="266173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 flipH="1" rot="7277434">
                <a:off x="5727739" y="1619233"/>
                <a:ext cx="146016" cy="194202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 flipH="1" rot="8867088">
                <a:off x="5921123" y="1778027"/>
                <a:ext cx="93497" cy="179946"/>
              </a:xfrm>
              <a:prstGeom prst="trapezoid">
                <a:avLst>
                  <a:gd fmla="val 12383" name="adj"/>
                </a:avLst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" name="Google Shape;295;p1"/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296" name="Google Shape;296;p1"/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rect b="b" l="l" r="r" t="t"/>
                <a:pathLst>
                  <a:path extrusionOk="0" h="255676" w="255882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Icon&#10;&#10;Description automatically generated with medium confidence" id="298" name="Google Shape;29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1973" y="3477997"/>
            <a:ext cx="580919" cy="65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99" name="Google Shape;29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6142" y="3485468"/>
            <a:ext cx="654864" cy="654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00" name="Google Shape;30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36503" y="3482587"/>
            <a:ext cx="657745" cy="657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01" name="Google Shape;30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04698" y="3494935"/>
            <a:ext cx="705203" cy="651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02" name="Google Shape;30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65193" y="3513224"/>
            <a:ext cx="612210" cy="612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03" name="Google Shape;30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09321" y="3493137"/>
            <a:ext cx="549869" cy="632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04" name="Google Shape;30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06889" y="3501153"/>
            <a:ext cx="632297" cy="632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05" name="Google Shape;30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84157" y="3483351"/>
            <a:ext cx="650099" cy="650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06" name="Google Shape;306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321324">
            <a:off x="8121657" y="3497499"/>
            <a:ext cx="650117" cy="65011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"/>
          <p:cNvSpPr txBox="1"/>
          <p:nvPr/>
        </p:nvSpPr>
        <p:spPr>
          <a:xfrm>
            <a:off x="5362653" y="123881"/>
            <a:ext cx="6741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sz="28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System administration</a:t>
            </a:r>
            <a:r>
              <a:rPr b="1" i="0" sz="2800" u="none" cap="none" strike="noStrike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i="0" sz="28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sz="28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Group: </a:t>
            </a:r>
            <a:r>
              <a:rPr b="1" i="0" sz="2800" u="none" cap="none" strike="noStrike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1" sz="28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b="1" i="0" sz="2800" u="none" cap="none" strike="noStrike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sz="28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1" i="0" sz="2800" u="none" cap="none" strike="noStrike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 b="0" i="0" sz="28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0"/>
          <p:cNvSpPr txBox="1"/>
          <p:nvPr/>
        </p:nvSpPr>
        <p:spPr>
          <a:xfrm>
            <a:off x="0" y="205129"/>
            <a:ext cx="12192000" cy="64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sz="3600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Join the domain</a:t>
            </a:r>
            <a:endParaRPr b="0" i="0" sz="3600" u="none" cap="none" strike="noStrike">
              <a:solidFill>
                <a:srgbClr val="538C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3" name="Google Shape;108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50" y="5161212"/>
            <a:ext cx="3002540" cy="155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793" y="996232"/>
            <a:ext cx="2680983" cy="302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1586" y="1828143"/>
            <a:ext cx="2844293" cy="340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00"/>
          <p:cNvPicPr preferRelativeResize="0"/>
          <p:nvPr/>
        </p:nvPicPr>
        <p:blipFill rotWithShape="1">
          <a:blip r:embed="rId6">
            <a:alphaModFix/>
          </a:blip>
          <a:srcRect b="26251" l="0" r="52085" t="0"/>
          <a:stretch/>
        </p:blipFill>
        <p:spPr>
          <a:xfrm>
            <a:off x="6496291" y="2629997"/>
            <a:ext cx="3735408" cy="4085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0"/>
          <p:cNvSpPr txBox="1"/>
          <p:nvPr/>
        </p:nvSpPr>
        <p:spPr>
          <a:xfrm>
            <a:off x="6650942" y="5230662"/>
            <a:ext cx="96012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sz="11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s.Up.1md_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13184" y="5845215"/>
            <a:ext cx="1778815" cy="94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101"/>
          <p:cNvPicPr preferRelativeResize="0"/>
          <p:nvPr/>
        </p:nvPicPr>
        <p:blipFill rotWithShape="1">
          <a:blip r:embed="rId3">
            <a:alphaModFix/>
          </a:blip>
          <a:srcRect b="0" l="692" r="0" t="6982"/>
          <a:stretch/>
        </p:blipFill>
        <p:spPr>
          <a:xfrm>
            <a:off x="127322" y="254643"/>
            <a:ext cx="6637310" cy="467038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1"/>
              </a:srgbClr>
            </a:outerShdw>
          </a:effectLst>
        </p:spPr>
      </p:pic>
      <p:pic>
        <p:nvPicPr>
          <p:cNvPr id="1094" name="Google Shape;1094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3002" y="2821329"/>
            <a:ext cx="3147333" cy="371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032" y="514097"/>
            <a:ext cx="7795936" cy="5829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3"/>
          <p:cNvSpPr txBox="1"/>
          <p:nvPr/>
        </p:nvSpPr>
        <p:spPr>
          <a:xfrm>
            <a:off x="0" y="205129"/>
            <a:ext cx="12192000" cy="64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sz="3600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Installation of RSAT</a:t>
            </a:r>
            <a:endParaRPr b="0" i="0" sz="3600" u="none" cap="none" strike="noStrike">
              <a:solidFill>
                <a:srgbClr val="538C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5" name="Google Shape;1105;p103"/>
          <p:cNvSpPr txBox="1"/>
          <p:nvPr/>
        </p:nvSpPr>
        <p:spPr>
          <a:xfrm>
            <a:off x="300941" y="1180618"/>
            <a:ext cx="89356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sz="2800" u="none" cap="none" strike="noStrike">
                <a:solidFill>
                  <a:srgbClr val="C5D8F1"/>
                </a:solidFill>
                <a:latin typeface="Consolas"/>
                <a:ea typeface="Consolas"/>
                <a:cs typeface="Consolas"/>
                <a:sym typeface="Consolas"/>
              </a:rPr>
              <a:t>RSAT</a:t>
            </a:r>
            <a:r>
              <a:rPr b="0" i="0" sz="2800" u="none" cap="none" strike="noStrike">
                <a:solidFill>
                  <a:srgbClr val="C5D8F1"/>
                </a:solidFill>
                <a:latin typeface="Consolas"/>
                <a:ea typeface="Consolas"/>
                <a:cs typeface="Consolas"/>
                <a:sym typeface="Consolas"/>
              </a:rPr>
              <a:t> – Remote Servers Administration Tools </a:t>
            </a:r>
            <a:endParaRPr b="0" i="0" sz="2800" u="none" cap="none" strike="noStrike">
              <a:solidFill>
                <a:srgbClr val="C5D8F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06" name="Google Shape;110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435" y="2032996"/>
            <a:ext cx="5182200" cy="410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9353" y="2032996"/>
            <a:ext cx="5175664" cy="410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736" y="630825"/>
            <a:ext cx="7026528" cy="55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919250" cy="594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5318" y="4058983"/>
            <a:ext cx="3703641" cy="2629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44" y="5073216"/>
            <a:ext cx="3024295" cy="166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252" y="120500"/>
            <a:ext cx="8953748" cy="6243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393" y="482654"/>
            <a:ext cx="8389213" cy="589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108"/>
          <p:cNvPicPr preferRelativeResize="0"/>
          <p:nvPr/>
        </p:nvPicPr>
        <p:blipFill rotWithShape="1">
          <a:blip r:embed="rId3">
            <a:alphaModFix/>
          </a:blip>
          <a:srcRect b="722" l="0" r="0" t="0"/>
          <a:stretch/>
        </p:blipFill>
        <p:spPr>
          <a:xfrm>
            <a:off x="1832993" y="442264"/>
            <a:ext cx="8526013" cy="597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9"/>
          <p:cNvSpPr/>
          <p:nvPr/>
        </p:nvSpPr>
        <p:spPr>
          <a:xfrm>
            <a:off x="11118533" y="918266"/>
            <a:ext cx="706127" cy="5863534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045F9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09"/>
          <p:cNvSpPr/>
          <p:nvPr/>
        </p:nvSpPr>
        <p:spPr>
          <a:xfrm>
            <a:off x="11117879" y="643467"/>
            <a:ext cx="420307" cy="5668919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23F6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09"/>
          <p:cNvSpPr/>
          <p:nvPr/>
        </p:nvSpPr>
        <p:spPr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 with low confidence" id="1142" name="Google Shape;114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4166" y="1286934"/>
            <a:ext cx="7783670" cy="41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1"/>
          <p:cNvSpPr/>
          <p:nvPr/>
        </p:nvSpPr>
        <p:spPr>
          <a:xfrm flipH="1" rot="-5400000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023F61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1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8000">
                <a:srgbClr val="000000">
                  <a:alpha val="51372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1"/>
          <p:cNvSpPr/>
          <p:nvPr/>
        </p:nvSpPr>
        <p:spPr>
          <a:xfrm flipH="1" rot="-5400000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FF7157">
                  <a:alpha val="0"/>
                </a:srgbClr>
              </a:gs>
              <a:gs pos="100000">
                <a:srgbClr val="000000">
                  <a:alpha val="4549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 with medium confidence" id="432" name="Google Shape;432;p11"/>
          <p:cNvPicPr preferRelativeResize="0"/>
          <p:nvPr/>
        </p:nvPicPr>
        <p:blipFill rotWithShape="1">
          <a:blip r:embed="rId3">
            <a:alphaModFix/>
          </a:blip>
          <a:srcRect b="3151" l="-87" r="-542" t="-60"/>
          <a:stretch/>
        </p:blipFill>
        <p:spPr>
          <a:xfrm>
            <a:off x="1076960" y="219626"/>
            <a:ext cx="10363200" cy="6262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147" name="Google Shape;114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536" y="961890"/>
            <a:ext cx="8926928" cy="493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1"/>
          <p:cNvSpPr txBox="1"/>
          <p:nvPr/>
        </p:nvSpPr>
        <p:spPr>
          <a:xfrm>
            <a:off x="0" y="180121"/>
            <a:ext cx="12192000" cy="585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sz="3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Setting up an NFS Server</a:t>
            </a:r>
            <a:endParaRPr b="0" i="0" sz="3200" u="none" cap="none" strike="noStrik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3" name="Google Shape;115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60" y="1381357"/>
            <a:ext cx="5189428" cy="33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95" y="949439"/>
            <a:ext cx="2638767" cy="39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11"/>
          <p:cNvPicPr preferRelativeResize="0"/>
          <p:nvPr/>
        </p:nvPicPr>
        <p:blipFill rotWithShape="1">
          <a:blip r:embed="rId5">
            <a:alphaModFix/>
          </a:blip>
          <a:srcRect b="0" l="0" r="0" t="985"/>
          <a:stretch/>
        </p:blipFill>
        <p:spPr>
          <a:xfrm>
            <a:off x="5315888" y="1145942"/>
            <a:ext cx="6581824" cy="477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3694" y="6046565"/>
            <a:ext cx="6331735" cy="5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11"/>
          <p:cNvSpPr txBox="1"/>
          <p:nvPr/>
        </p:nvSpPr>
        <p:spPr>
          <a:xfrm>
            <a:off x="126460" y="6046565"/>
            <a:ext cx="347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D5EE9D"/>
                </a:solidFill>
                <a:latin typeface="Consolas"/>
                <a:ea typeface="Consolas"/>
                <a:cs typeface="Consolas"/>
                <a:sym typeface="Consolas"/>
              </a:rPr>
              <a:t>NFSv2 server is not supported:</a:t>
            </a:r>
            <a:endParaRPr b="0" i="0" sz="1800" u="none" cap="none" strike="noStrike">
              <a:solidFill>
                <a:srgbClr val="D5EE9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10" y="301558"/>
            <a:ext cx="5158523" cy="2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686" y="754227"/>
            <a:ext cx="8428766" cy="132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210" y="2519463"/>
            <a:ext cx="6520616" cy="26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12"/>
          <p:cNvPicPr preferRelativeResize="0"/>
          <p:nvPr/>
        </p:nvPicPr>
        <p:blipFill rotWithShape="1">
          <a:blip r:embed="rId6">
            <a:alphaModFix/>
          </a:blip>
          <a:srcRect b="5685" l="0" r="0" t="0"/>
          <a:stretch/>
        </p:blipFill>
        <p:spPr>
          <a:xfrm>
            <a:off x="980686" y="3112850"/>
            <a:ext cx="8001693" cy="355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99" y="165371"/>
            <a:ext cx="3807813" cy="34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13"/>
          <p:cNvPicPr preferRelativeResize="0"/>
          <p:nvPr/>
        </p:nvPicPr>
        <p:blipFill rotWithShape="1">
          <a:blip r:embed="rId4">
            <a:alphaModFix/>
          </a:blip>
          <a:srcRect b="16947" l="0" r="0" t="0"/>
          <a:stretch/>
        </p:blipFill>
        <p:spPr>
          <a:xfrm>
            <a:off x="5063812" y="165371"/>
            <a:ext cx="6491766" cy="313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13"/>
          <p:cNvSpPr txBox="1"/>
          <p:nvPr/>
        </p:nvSpPr>
        <p:spPr>
          <a:xfrm flipH="1">
            <a:off x="73" y="2264560"/>
            <a:ext cx="507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sz="19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rw</a:t>
            </a:r>
            <a:r>
              <a:rPr b="0" i="0" sz="19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sz="22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– </a:t>
            </a:r>
            <a:r>
              <a:rPr b="0" i="0" sz="17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read / write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sz="19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no_root_squash</a:t>
            </a:r>
            <a:r>
              <a:rPr b="1" i="0" sz="22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– </a:t>
            </a:r>
            <a:r>
              <a:rPr sz="17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"not crushing" the root authority of the host user</a:t>
            </a:r>
            <a:endParaRPr b="0" i="0" sz="1700" u="none" cap="none" strike="noStrik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73" name="Google Shape;1173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6017" y="5838925"/>
            <a:ext cx="4803278" cy="37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13"/>
          <p:cNvPicPr preferRelativeResize="0"/>
          <p:nvPr/>
        </p:nvPicPr>
        <p:blipFill rotWithShape="1">
          <a:blip r:embed="rId6">
            <a:alphaModFix/>
          </a:blip>
          <a:srcRect b="-1" l="14910" r="2681" t="-1817"/>
          <a:stretch/>
        </p:blipFill>
        <p:spPr>
          <a:xfrm>
            <a:off x="7286016" y="6347365"/>
            <a:ext cx="4803279" cy="3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13"/>
          <p:cNvPicPr preferRelativeResize="0"/>
          <p:nvPr/>
        </p:nvPicPr>
        <p:blipFill rotWithShape="1">
          <a:blip r:embed="rId7">
            <a:alphaModFix/>
          </a:blip>
          <a:srcRect b="42971" l="0" r="0" t="0"/>
          <a:stretch/>
        </p:blipFill>
        <p:spPr>
          <a:xfrm>
            <a:off x="24880" y="3560324"/>
            <a:ext cx="7165911" cy="303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267" y="1153616"/>
            <a:ext cx="9763466" cy="455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5"/>
          <p:cNvSpPr txBox="1"/>
          <p:nvPr/>
        </p:nvSpPr>
        <p:spPr>
          <a:xfrm>
            <a:off x="0" y="180121"/>
            <a:ext cx="12192000" cy="585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sz="3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Setting up the NFS Client</a:t>
            </a:r>
            <a:endParaRPr b="0" i="0" sz="3200" u="none" cap="none" strike="noStrik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6" name="Google Shape;1186;p115"/>
          <p:cNvPicPr preferRelativeResize="0"/>
          <p:nvPr/>
        </p:nvPicPr>
        <p:blipFill rotWithShape="1">
          <a:blip r:embed="rId3">
            <a:alphaModFix/>
          </a:blip>
          <a:srcRect b="0" l="0" r="0" t="22026"/>
          <a:stretch/>
        </p:blipFill>
        <p:spPr>
          <a:xfrm>
            <a:off x="583660" y="1063236"/>
            <a:ext cx="5321029" cy="38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237" y="1744982"/>
            <a:ext cx="7657525" cy="511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116"/>
          <p:cNvPicPr preferRelativeResize="0"/>
          <p:nvPr/>
        </p:nvPicPr>
        <p:blipFill rotWithShape="1">
          <a:blip r:embed="rId3">
            <a:alphaModFix/>
          </a:blip>
          <a:srcRect b="7027" l="0" r="0" t="0"/>
          <a:stretch/>
        </p:blipFill>
        <p:spPr>
          <a:xfrm>
            <a:off x="428017" y="336866"/>
            <a:ext cx="3094673" cy="37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016" y="840172"/>
            <a:ext cx="8433881" cy="42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588" y="2172841"/>
            <a:ext cx="10382823" cy="31190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16"/>
          <p:cNvSpPr/>
          <p:nvPr/>
        </p:nvSpPr>
        <p:spPr>
          <a:xfrm>
            <a:off x="904588" y="4610911"/>
            <a:ext cx="8395055" cy="282102"/>
          </a:xfrm>
          <a:prstGeom prst="rect">
            <a:avLst/>
          </a:prstGeom>
          <a:solidFill>
            <a:schemeClr val="accent1">
              <a:alpha val="2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16"/>
          <p:cNvSpPr txBox="1"/>
          <p:nvPr/>
        </p:nvSpPr>
        <p:spPr>
          <a:xfrm>
            <a:off x="904588" y="5638449"/>
            <a:ext cx="36038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Əlaqə uğurla yaradılmışdır.</a:t>
            </a:r>
            <a:endParaRPr b="0" i="0" sz="1800" u="none" cap="none" strike="noStrik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17"/>
          <p:cNvSpPr txBox="1"/>
          <p:nvPr/>
        </p:nvSpPr>
        <p:spPr>
          <a:xfrm>
            <a:off x="405319" y="165371"/>
            <a:ext cx="569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sz="29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Not testing the system:</a:t>
            </a:r>
            <a:endParaRPr b="0" i="0" sz="2900" u="none" cap="none" strike="noStrik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02" name="Google Shape;120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6319" y="2857088"/>
            <a:ext cx="4070936" cy="106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6319" y="1394673"/>
            <a:ext cx="6080788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7"/>
          <p:cNvSpPr txBox="1"/>
          <p:nvPr/>
        </p:nvSpPr>
        <p:spPr>
          <a:xfrm>
            <a:off x="922417" y="992283"/>
            <a:ext cx="519885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sz="21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Client tərəfdə </a:t>
            </a:r>
            <a:r>
              <a:rPr b="1" i="0" sz="21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testFile</a:t>
            </a:r>
            <a:r>
              <a:rPr b="0" i="0" sz="21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yaradılır:</a:t>
            </a:r>
            <a:endParaRPr b="0" i="0" sz="2100" u="none" cap="none" strike="noStrik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5" name="Google Shape;1205;p117"/>
          <p:cNvSpPr txBox="1"/>
          <p:nvPr/>
        </p:nvSpPr>
        <p:spPr>
          <a:xfrm>
            <a:off x="922427" y="2362375"/>
            <a:ext cx="389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sz="21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Checking on the server:</a:t>
            </a:r>
            <a:endParaRPr b="0" i="0" sz="2100" u="none" cap="none" strike="noStrik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06" name="Google Shape;1206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6319" y="4126304"/>
            <a:ext cx="5332261" cy="106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8"/>
          <p:cNvSpPr txBox="1"/>
          <p:nvPr/>
        </p:nvSpPr>
        <p:spPr>
          <a:xfrm>
            <a:off x="0" y="165370"/>
            <a:ext cx="12192000" cy="56938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sz="3100" u="none" cap="none" strike="noStrike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Gnome Desktop Environment</a:t>
            </a:r>
            <a:endParaRPr b="0" i="0" sz="3100" u="none" cap="none" strike="noStrike">
              <a:solidFill>
                <a:srgbClr val="538C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2" name="Google Shape;121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314" y="1050587"/>
            <a:ext cx="6003096" cy="39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1366" y="1467508"/>
            <a:ext cx="6775094" cy="511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14702"/>
            <a:ext cx="5570560" cy="422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4043" y="1314702"/>
            <a:ext cx="5687957" cy="422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12"/>
          <p:cNvPicPr preferRelativeResize="0"/>
          <p:nvPr/>
        </p:nvPicPr>
        <p:blipFill rotWithShape="1">
          <a:blip r:embed="rId3">
            <a:alphaModFix/>
          </a:blip>
          <a:srcRect b="-1" l="8710" r="8602" t="0"/>
          <a:stretch/>
        </p:blipFill>
        <p:spPr>
          <a:xfrm>
            <a:off x="6208186" y="643467"/>
            <a:ext cx="5372099" cy="557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2"/>
          <p:cNvPicPr preferRelativeResize="0"/>
          <p:nvPr/>
        </p:nvPicPr>
        <p:blipFill rotWithShape="1">
          <a:blip r:embed="rId4">
            <a:alphaModFix/>
          </a:blip>
          <a:srcRect b="-1" l="8365" r="8947" t="0"/>
          <a:stretch/>
        </p:blipFill>
        <p:spPr>
          <a:xfrm>
            <a:off x="597580" y="643467"/>
            <a:ext cx="5372100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365" y="844801"/>
            <a:ext cx="6837269" cy="516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1229" name="Google Shape;1229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239" y="321734"/>
            <a:ext cx="3860690" cy="2905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230" name="Google Shape;1230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7858" y="3631096"/>
            <a:ext cx="3705449" cy="276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1"/>
          <p:cNvSpPr/>
          <p:nvPr/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121"/>
          <p:cNvSpPr/>
          <p:nvPr/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, chat or text message&#10;&#10;Description automatically generated" id="1233" name="Google Shape;1233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8034" y="1301308"/>
            <a:ext cx="5426764" cy="4110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052" y="507595"/>
            <a:ext cx="9345896" cy="584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390" y="630693"/>
            <a:ext cx="10029217" cy="4312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23"/>
          <p:cNvSpPr txBox="1"/>
          <p:nvPr/>
        </p:nvSpPr>
        <p:spPr>
          <a:xfrm>
            <a:off x="540695" y="5365533"/>
            <a:ext cx="1111060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sz="2500">
                <a:solidFill>
                  <a:srgbClr val="394D54"/>
                </a:solidFill>
                <a:latin typeface="Consolas"/>
                <a:ea typeface="Consolas"/>
                <a:cs typeface="Consolas"/>
                <a:sym typeface="Consolas"/>
              </a:rPr>
              <a:t>Installation, configuration of the Docker Container platform on Ubuntu Server</a:t>
            </a:r>
            <a:endParaRPr b="1" i="0" sz="2500" u="none" cap="none" strike="noStrike">
              <a:solidFill>
                <a:srgbClr val="394D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4"/>
          <p:cNvSpPr txBox="1"/>
          <p:nvPr/>
        </p:nvSpPr>
        <p:spPr>
          <a:xfrm>
            <a:off x="0" y="165769"/>
            <a:ext cx="12192000" cy="646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Installing Docker, an OS-Level Virtualization Tool that automates the deployment of applications inside containers</a:t>
            </a:r>
            <a:endParaRPr b="0" i="0" sz="1800" u="none" cap="none" strike="noStrike">
              <a:solidFill>
                <a:srgbClr val="538C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0" name="Google Shape;1250;p124"/>
          <p:cNvSpPr txBox="1"/>
          <p:nvPr/>
        </p:nvSpPr>
        <p:spPr>
          <a:xfrm>
            <a:off x="210767" y="893054"/>
            <a:ext cx="416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[1] Downloading Docker</a:t>
            </a:r>
            <a:endParaRPr b="0" i="0" sz="1800" u="none" cap="none" strike="noStrike">
              <a:solidFill>
                <a:srgbClr val="8CB3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51" name="Google Shape;1251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306" y="1478874"/>
            <a:ext cx="3676750" cy="30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4205" y="1997975"/>
            <a:ext cx="6073012" cy="4850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6975"/>
            <a:ext cx="7795936" cy="25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9616" y="107005"/>
            <a:ext cx="7248376" cy="5836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125"/>
          <p:cNvSpPr/>
          <p:nvPr/>
        </p:nvSpPr>
        <p:spPr>
          <a:xfrm>
            <a:off x="2879387" y="6653718"/>
            <a:ext cx="1702340" cy="184826"/>
          </a:xfrm>
          <a:prstGeom prst="rect">
            <a:avLst/>
          </a:prstGeom>
          <a:solidFill>
            <a:srgbClr val="C00000">
              <a:alpha val="4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448" y="338822"/>
            <a:ext cx="8817104" cy="6180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27"/>
          <p:cNvSpPr txBox="1"/>
          <p:nvPr/>
        </p:nvSpPr>
        <p:spPr>
          <a:xfrm>
            <a:off x="226167" y="156042"/>
            <a:ext cx="1141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[2] Downloading the official image</a:t>
            </a:r>
            <a:endParaRPr sz="1800">
              <a:solidFill>
                <a:srgbClr val="8CB3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     Container creation</a:t>
            </a:r>
            <a:endParaRPr sz="1800">
              <a:solidFill>
                <a:srgbClr val="8CB3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     Removing the words [Welcome to Docker World] inside the container</a:t>
            </a:r>
            <a:endParaRPr sz="1800">
              <a:solidFill>
                <a:srgbClr val="8CB3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71" name="Google Shape;1271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653" y="1845127"/>
            <a:ext cx="8462006" cy="196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168" y="1474957"/>
            <a:ext cx="3343884" cy="29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166" y="4026577"/>
            <a:ext cx="8127057" cy="29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5653" y="4609175"/>
            <a:ext cx="7856901" cy="1287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466725"/>
            <a:ext cx="11049000" cy="59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29"/>
          <p:cNvSpPr txBox="1"/>
          <p:nvPr/>
        </p:nvSpPr>
        <p:spPr>
          <a:xfrm>
            <a:off x="147537" y="145915"/>
            <a:ext cx="892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[3] Connect to an interactive session of the container.</a:t>
            </a:r>
            <a:endParaRPr sz="1800">
              <a:solidFill>
                <a:srgbClr val="8CB3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    (Container process terminates if we exit the container session)</a:t>
            </a:r>
            <a:endParaRPr sz="1800">
              <a:solidFill>
                <a:srgbClr val="8CB3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85" name="Google Shape;128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40" y="1100049"/>
            <a:ext cx="7081534" cy="64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940" y="2270482"/>
            <a:ext cx="7818798" cy="13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29"/>
          <p:cNvSpPr/>
          <p:nvPr/>
        </p:nvSpPr>
        <p:spPr>
          <a:xfrm>
            <a:off x="2626468" y="2470826"/>
            <a:ext cx="914400" cy="194553"/>
          </a:xfrm>
          <a:prstGeom prst="rect">
            <a:avLst/>
          </a:prstGeom>
          <a:solidFill>
            <a:schemeClr val="accent1">
              <a:alpha val="3137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129"/>
          <p:cNvSpPr/>
          <p:nvPr/>
        </p:nvSpPr>
        <p:spPr>
          <a:xfrm>
            <a:off x="1754610" y="3379937"/>
            <a:ext cx="7066358" cy="1625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3805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B3E3"/>
              </a:buClr>
              <a:buSzPts val="1500"/>
              <a:buFont typeface="Arial"/>
              <a:buNone/>
            </a:pPr>
            <a: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Kernel name – </a:t>
            </a:r>
            <a:r>
              <a:rPr b="1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Linux</a:t>
            </a:r>
            <a: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Host node name – </a:t>
            </a:r>
            <a:r>
              <a:rPr b="1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ac1b00fc95e2.</a:t>
            </a:r>
            <a:b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Kernel release – </a:t>
            </a:r>
            <a:r>
              <a:rPr b="1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5.15.0-56-generic.</a:t>
            </a:r>
            <a:b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Kernel version and build time – </a:t>
            </a:r>
            <a:r>
              <a:rPr b="1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#62-Ubuntu SMP Tue Nov 22 19:5414 UTC 2022 .</a:t>
            </a:r>
            <a:b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x86_64 x86_64 x86_64</a:t>
            </a:r>
            <a: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 – Processor type, hardware platform and architecture of processor.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B3E3"/>
              </a:buClr>
              <a:buSzPts val="1500"/>
              <a:buFont typeface="Arial"/>
              <a:buNone/>
            </a:pPr>
            <a:r>
              <a:rPr b="1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GNU/Linux</a:t>
            </a:r>
            <a:r>
              <a:rPr b="0" i="0" sz="15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 – Operating system name.</a:t>
            </a:r>
            <a:endParaRPr b="0" i="0" sz="1500" u="none" cap="none" strike="noStrike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9" name="Google Shape;1289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40" y="5073750"/>
            <a:ext cx="7788315" cy="160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3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" id="447" name="Google Shape;447;p13"/>
          <p:cNvPicPr preferRelativeResize="0"/>
          <p:nvPr/>
        </p:nvPicPr>
        <p:blipFill rotWithShape="1">
          <a:blip r:embed="rId3">
            <a:alphaModFix/>
          </a:blip>
          <a:srcRect b="0" l="8389" r="8441" t="0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48" name="Google Shape;448;p13"/>
          <p:cNvPicPr preferRelativeResize="0"/>
          <p:nvPr/>
        </p:nvPicPr>
        <p:blipFill rotWithShape="1">
          <a:blip r:embed="rId4">
            <a:alphaModFix/>
          </a:blip>
          <a:srcRect b="-1" l="8725" r="8587" t="0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986" y="2523592"/>
            <a:ext cx="7803556" cy="151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30"/>
          <p:cNvSpPr txBox="1"/>
          <p:nvPr/>
        </p:nvSpPr>
        <p:spPr>
          <a:xfrm>
            <a:off x="165370" y="801491"/>
            <a:ext cx="1126462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sz="22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Exit the container, provided the outgoing process is saved</a:t>
            </a:r>
            <a:endParaRPr b="0" i="0" sz="2200" u="none" cap="none" strike="noStrike">
              <a:solidFill>
                <a:srgbClr val="8CB3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6" name="Google Shape;1296;p130"/>
          <p:cNvSpPr/>
          <p:nvPr/>
        </p:nvSpPr>
        <p:spPr>
          <a:xfrm>
            <a:off x="4038093" y="2714018"/>
            <a:ext cx="1438578" cy="214007"/>
          </a:xfrm>
          <a:prstGeom prst="rect">
            <a:avLst/>
          </a:prstGeom>
          <a:solidFill>
            <a:schemeClr val="accent1">
              <a:alpha val="3137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7" name="Google Shape;1297;p130"/>
          <p:cNvPicPr preferRelativeResize="0"/>
          <p:nvPr/>
        </p:nvPicPr>
        <p:blipFill rotWithShape="1">
          <a:blip r:embed="rId4">
            <a:alphaModFix/>
          </a:blip>
          <a:srcRect b="0" l="0" r="0" t="6337"/>
          <a:stretch/>
        </p:blipFill>
        <p:spPr>
          <a:xfrm>
            <a:off x="579986" y="1836286"/>
            <a:ext cx="5815160" cy="51114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30"/>
          <p:cNvSpPr txBox="1"/>
          <p:nvPr/>
        </p:nvSpPr>
        <p:spPr>
          <a:xfrm>
            <a:off x="3129063" y="1995273"/>
            <a:ext cx="34630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rgbClr val="17365D"/>
                </a:solidFill>
                <a:latin typeface="Consolas"/>
                <a:ea typeface="Consolas"/>
                <a:cs typeface="Consolas"/>
                <a:sym typeface="Consolas"/>
              </a:rPr>
              <a:t>(Ctrl+p) + (Ctrl+q)</a:t>
            </a:r>
            <a:endParaRPr b="0" i="0" sz="1800" u="none" cap="none" strike="noStrike">
              <a:solidFill>
                <a:srgbClr val="1736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99" name="Google Shape;1299;p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86" y="4199090"/>
            <a:ext cx="7550117" cy="1199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30"/>
          <p:cNvSpPr/>
          <p:nvPr/>
        </p:nvSpPr>
        <p:spPr>
          <a:xfrm>
            <a:off x="2303327" y="4189362"/>
            <a:ext cx="3066340" cy="231181"/>
          </a:xfrm>
          <a:prstGeom prst="rect">
            <a:avLst/>
          </a:prstGeom>
          <a:solidFill>
            <a:schemeClr val="accent1">
              <a:alpha val="3137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30"/>
          <p:cNvSpPr/>
          <p:nvPr/>
        </p:nvSpPr>
        <p:spPr>
          <a:xfrm>
            <a:off x="2303327" y="4632718"/>
            <a:ext cx="1597464" cy="231181"/>
          </a:xfrm>
          <a:prstGeom prst="rect">
            <a:avLst/>
          </a:prstGeom>
          <a:solidFill>
            <a:schemeClr val="accent1">
              <a:alpha val="3137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31"/>
          <p:cNvSpPr txBox="1"/>
          <p:nvPr/>
        </p:nvSpPr>
        <p:spPr>
          <a:xfrm>
            <a:off x="0" y="170393"/>
            <a:ext cx="12191999" cy="43088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sz="2200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Adding the Container images we created</a:t>
            </a:r>
            <a:endParaRPr b="0" i="0" sz="2200" u="none" cap="none" strike="noStrike">
              <a:solidFill>
                <a:srgbClr val="538C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7" name="Google Shape;1307;p131"/>
          <p:cNvSpPr txBox="1"/>
          <p:nvPr/>
        </p:nvSpPr>
        <p:spPr>
          <a:xfrm>
            <a:off x="-1" y="832353"/>
            <a:ext cx="12191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For example, by installing Nginx, the official image is downloaded and added as a new image for the container. A container is created each time a docker run command is executed, so the most recently executed container is added as follows.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8" name="Google Shape;130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320" y="1986756"/>
            <a:ext cx="6524285" cy="923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31"/>
          <p:cNvSpPr txBox="1"/>
          <p:nvPr/>
        </p:nvSpPr>
        <p:spPr>
          <a:xfrm>
            <a:off x="419009" y="1861615"/>
            <a:ext cx="49885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sz="2200" u="none" cap="none" strike="noStrike">
                <a:solidFill>
                  <a:srgbClr val="C4BD97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31"/>
          <p:cNvSpPr txBox="1"/>
          <p:nvPr/>
        </p:nvSpPr>
        <p:spPr>
          <a:xfrm>
            <a:off x="419008" y="3244334"/>
            <a:ext cx="85012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rgbClr val="C4BD97"/>
                </a:solidFill>
                <a:latin typeface="Consolas"/>
                <a:ea typeface="Consolas"/>
                <a:cs typeface="Consolas"/>
                <a:sym typeface="Consolas"/>
              </a:rPr>
              <a:t>[2] Konteynerin işə salınması və nginx quraşdırılması</a:t>
            </a:r>
            <a:endParaRPr b="0" i="0" sz="1800" u="none" cap="none" strike="noStrike">
              <a:solidFill>
                <a:srgbClr val="C4BD9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11" name="Google Shape;1311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298" y="3597235"/>
            <a:ext cx="10284817" cy="264683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1"/>
          <p:cNvSpPr txBox="1"/>
          <p:nvPr/>
        </p:nvSpPr>
        <p:spPr>
          <a:xfrm>
            <a:off x="3090171" y="4931998"/>
            <a:ext cx="53110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sz="28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Problem: Sistem Xeta verir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5619" y="498856"/>
            <a:ext cx="8100762" cy="586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33"/>
          <p:cNvPicPr preferRelativeResize="0"/>
          <p:nvPr/>
        </p:nvPicPr>
        <p:blipFill rotWithShape="1">
          <a:blip r:embed="rId3">
            <a:alphaModFix/>
          </a:blip>
          <a:srcRect b="0" l="0" r="0" t="194"/>
          <a:stretch/>
        </p:blipFill>
        <p:spPr>
          <a:xfrm>
            <a:off x="272427" y="9728"/>
            <a:ext cx="7055691" cy="503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29" y="4781595"/>
            <a:ext cx="6213167" cy="140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7662" y="4250988"/>
            <a:ext cx="4641067" cy="32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96" y="1037682"/>
            <a:ext cx="10850807" cy="478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34"/>
          <p:cNvSpPr/>
          <p:nvPr/>
        </p:nvSpPr>
        <p:spPr>
          <a:xfrm>
            <a:off x="2480553" y="1037682"/>
            <a:ext cx="8667345" cy="236641"/>
          </a:xfrm>
          <a:prstGeom prst="rect">
            <a:avLst/>
          </a:prstGeom>
          <a:solidFill>
            <a:srgbClr val="FFFF00">
              <a:alpha val="3529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505" y="428017"/>
            <a:ext cx="11221048" cy="59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35"/>
          <p:cNvPicPr preferRelativeResize="0"/>
          <p:nvPr/>
        </p:nvPicPr>
        <p:blipFill rotWithShape="1">
          <a:blip r:embed="rId4">
            <a:alphaModFix/>
          </a:blip>
          <a:srcRect b="0" l="0" r="0" t="2594"/>
          <a:stretch/>
        </p:blipFill>
        <p:spPr>
          <a:xfrm>
            <a:off x="928798" y="1721796"/>
            <a:ext cx="6291096" cy="9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798" y="3429000"/>
            <a:ext cx="7563241" cy="45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8798" y="4124012"/>
            <a:ext cx="7500576" cy="130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36"/>
          <p:cNvSpPr txBox="1"/>
          <p:nvPr/>
        </p:nvSpPr>
        <p:spPr>
          <a:xfrm>
            <a:off x="158074" y="333452"/>
            <a:ext cx="1203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sz="2300">
                <a:solidFill>
                  <a:srgbClr val="C5D8F1"/>
                </a:solidFill>
                <a:latin typeface="Consolas"/>
                <a:ea typeface="Consolas"/>
                <a:cs typeface="Consolas"/>
                <a:sym typeface="Consolas"/>
              </a:rPr>
              <a:t>Let's create a container from the new image and run the [which] command to make sure nginx is available:</a:t>
            </a:r>
            <a:endParaRPr b="0" i="0" sz="2300" u="none" cap="none" strike="noStrike">
              <a:solidFill>
                <a:srgbClr val="C5D8F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4" name="Google Shape;1344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802" y="1646851"/>
            <a:ext cx="11156417" cy="98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803" y="3429000"/>
            <a:ext cx="11156418" cy="7698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36"/>
          <p:cNvSpPr txBox="1"/>
          <p:nvPr/>
        </p:nvSpPr>
        <p:spPr>
          <a:xfrm>
            <a:off x="750803" y="2971241"/>
            <a:ext cx="33542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sz="2400" u="none" cap="none" strike="noStrike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Həqiqətən də:</a:t>
            </a:r>
            <a:endParaRPr b="0" i="0" sz="2400" u="none" cap="none" strike="noStrike"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7"/>
          <p:cNvSpPr txBox="1"/>
          <p:nvPr/>
        </p:nvSpPr>
        <p:spPr>
          <a:xfrm>
            <a:off x="0" y="199577"/>
            <a:ext cx="12192000" cy="46166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Access to Container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37"/>
          <p:cNvSpPr txBox="1"/>
          <p:nvPr/>
        </p:nvSpPr>
        <p:spPr>
          <a:xfrm>
            <a:off x="303988" y="1002348"/>
            <a:ext cx="114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Accessing services such as HTTP or SSH running as a daemon in containers:</a:t>
            </a:r>
            <a:endParaRPr b="0" i="0" sz="1800" u="none" cap="none" strike="noStrike">
              <a:solidFill>
                <a:srgbClr val="8CB3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53" name="Google Shape;1353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03635"/>
            <a:ext cx="9363063" cy="64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73023"/>
            <a:ext cx="12192000" cy="53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600386"/>
            <a:ext cx="12192000" cy="48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37"/>
          <p:cNvPicPr preferRelativeResize="0"/>
          <p:nvPr/>
        </p:nvPicPr>
        <p:blipFill rotWithShape="1">
          <a:blip r:embed="rId6">
            <a:alphaModFix/>
          </a:blip>
          <a:srcRect b="0" l="0" r="0" t="6201"/>
          <a:stretch/>
        </p:blipFill>
        <p:spPr>
          <a:xfrm>
            <a:off x="0" y="5330761"/>
            <a:ext cx="4503906" cy="79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37"/>
          <p:cNvSpPr txBox="1"/>
          <p:nvPr/>
        </p:nvSpPr>
        <p:spPr>
          <a:xfrm>
            <a:off x="1622" y="4204631"/>
            <a:ext cx="6094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sz="1800" u="none" cap="none" strike="noStrike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create a test page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37"/>
          <p:cNvSpPr txBox="1"/>
          <p:nvPr/>
        </p:nvSpPr>
        <p:spPr>
          <a:xfrm>
            <a:off x="0" y="1955048"/>
            <a:ext cx="91294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sz="1800" u="none" cap="none" strike="noStrike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start a Container and also run Nginx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sz="1800" u="none" cap="none" strike="noStrike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map the port of Host and the port of Container with [-p xxx:xxx]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38"/>
          <p:cNvSpPr txBox="1"/>
          <p:nvPr/>
        </p:nvSpPr>
        <p:spPr>
          <a:xfrm>
            <a:off x="0" y="243191"/>
            <a:ext cx="12192000" cy="5541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sz="3000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Using DockerFile</a:t>
            </a:r>
            <a:endParaRPr b="0" i="0" sz="3000" u="none" cap="none" strike="noStrike">
              <a:solidFill>
                <a:srgbClr val="538C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4" name="Google Shape;1364;p138"/>
          <p:cNvSpPr txBox="1"/>
          <p:nvPr/>
        </p:nvSpPr>
        <p:spPr>
          <a:xfrm>
            <a:off x="0" y="1021803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Dockerfile usage and automatic creation of Docker images. Implementation of configuration management.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38"/>
          <p:cNvSpPr txBox="1"/>
          <p:nvPr/>
        </p:nvSpPr>
        <p:spPr>
          <a:xfrm>
            <a:off x="437745" y="1802329"/>
            <a:ext cx="912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- As an example, the implementation of the Dockerfile creation process, where Apache2 is installed and started</a:t>
            </a:r>
            <a:endParaRPr b="0" i="0" sz="1800" u="none" cap="none" strike="noStrike">
              <a:solidFill>
                <a:srgbClr val="8CB3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6" name="Google Shape;1366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45" y="2626629"/>
            <a:ext cx="3886463" cy="34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7879" y="3093394"/>
            <a:ext cx="8199831" cy="376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42" y="596689"/>
            <a:ext cx="7910968" cy="27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7753" y="1380493"/>
            <a:ext cx="7273403" cy="530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39"/>
          <p:cNvSpPr txBox="1"/>
          <p:nvPr/>
        </p:nvSpPr>
        <p:spPr>
          <a:xfrm>
            <a:off x="265077" y="99529"/>
            <a:ext cx="89275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sz="1800" u="none" cap="none" strike="noStrike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build image ⇒ docker build -t [image name]:[tag] 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14"/>
          <p:cNvPicPr preferRelativeResize="0"/>
          <p:nvPr/>
        </p:nvPicPr>
        <p:blipFill rotWithShape="1">
          <a:blip r:embed="rId3">
            <a:alphaModFix/>
          </a:blip>
          <a:srcRect b="0" l="0" r="345" t="440"/>
          <a:stretch/>
        </p:blipFill>
        <p:spPr>
          <a:xfrm>
            <a:off x="103135" y="944880"/>
            <a:ext cx="5850625" cy="499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8056" y="922840"/>
            <a:ext cx="5821944" cy="5012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51" y="350195"/>
            <a:ext cx="7903651" cy="150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51" y="2734506"/>
            <a:ext cx="7969608" cy="69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151" y="3760773"/>
            <a:ext cx="4519931" cy="8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41"/>
          <p:cNvSpPr txBox="1"/>
          <p:nvPr/>
        </p:nvSpPr>
        <p:spPr>
          <a:xfrm>
            <a:off x="0" y="150938"/>
            <a:ext cx="12192000" cy="56938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sz="3100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Using external memory</a:t>
            </a:r>
            <a:endParaRPr b="0" i="0" sz="3100" u="none" cap="none" strike="noStrike">
              <a:solidFill>
                <a:srgbClr val="538C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7" name="Google Shape;1387;p141"/>
          <p:cNvSpPr txBox="1"/>
          <p:nvPr/>
        </p:nvSpPr>
        <p:spPr>
          <a:xfrm>
            <a:off x="0" y="91487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8CB3E3"/>
                </a:solidFill>
                <a:latin typeface="Consolas"/>
                <a:ea typeface="Consolas"/>
                <a:cs typeface="Consolas"/>
                <a:sym typeface="Consolas"/>
              </a:rPr>
              <a:t>When containers are deleted, the data they contain is also deleted, so when needed, containers should use an external file system as persistent storage.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141"/>
          <p:cNvSpPr txBox="1"/>
          <p:nvPr/>
        </p:nvSpPr>
        <p:spPr>
          <a:xfrm>
            <a:off x="8948" y="1716056"/>
            <a:ext cx="99319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C5D8F1"/>
                </a:solidFill>
                <a:latin typeface="Consolas"/>
                <a:ea typeface="Consolas"/>
                <a:cs typeface="Consolas"/>
                <a:sym typeface="Consolas"/>
              </a:rPr>
              <a:t>[1] Installing a directory into containers on Docker Host</a:t>
            </a:r>
            <a:endParaRPr b="0" i="0" sz="1800" u="none" cap="none" strike="noStrike">
              <a:solidFill>
                <a:srgbClr val="C5D8F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9" name="Google Shape;1389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242" y="2122407"/>
            <a:ext cx="6794020" cy="28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616" y="3429000"/>
            <a:ext cx="9127273" cy="246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616" y="6082269"/>
            <a:ext cx="5585272" cy="54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181" y="2541043"/>
            <a:ext cx="10720545" cy="23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181" y="2901302"/>
            <a:ext cx="11021976" cy="2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42"/>
          <p:cNvSpPr txBox="1"/>
          <p:nvPr/>
        </p:nvSpPr>
        <p:spPr>
          <a:xfrm>
            <a:off x="272375" y="314000"/>
            <a:ext cx="118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C5D8F1"/>
                </a:solidFill>
                <a:latin typeface="Consolas"/>
                <a:ea typeface="Consolas"/>
                <a:cs typeface="Consolas"/>
                <a:sym typeface="Consolas"/>
              </a:rPr>
              <a:t>[2] It is also possible to configure external storage with the Docker Data Volume command.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9" name="Google Shape;1399;p142"/>
          <p:cNvPicPr preferRelativeResize="0"/>
          <p:nvPr/>
        </p:nvPicPr>
        <p:blipFill rotWithShape="1">
          <a:blip r:embed="rId3">
            <a:alphaModFix/>
          </a:blip>
          <a:srcRect b="0" l="0" r="0" t="14638"/>
          <a:stretch/>
        </p:blipFill>
        <p:spPr>
          <a:xfrm>
            <a:off x="941176" y="1265869"/>
            <a:ext cx="6057409" cy="42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2"/>
          <p:cNvPicPr preferRelativeResize="0"/>
          <p:nvPr/>
        </p:nvPicPr>
        <p:blipFill rotWithShape="1">
          <a:blip r:embed="rId4">
            <a:alphaModFix/>
          </a:blip>
          <a:srcRect b="4233" l="0" r="0" t="0"/>
          <a:stretch/>
        </p:blipFill>
        <p:spPr>
          <a:xfrm>
            <a:off x="941176" y="2530798"/>
            <a:ext cx="4984408" cy="68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42"/>
          <p:cNvPicPr preferRelativeResize="0"/>
          <p:nvPr/>
        </p:nvPicPr>
        <p:blipFill rotWithShape="1">
          <a:blip r:embed="rId5">
            <a:alphaModFix/>
          </a:blip>
          <a:srcRect b="1295" l="0" r="0" t="0"/>
          <a:stretch/>
        </p:blipFill>
        <p:spPr>
          <a:xfrm>
            <a:off x="941176" y="3976566"/>
            <a:ext cx="6830880" cy="2686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42"/>
          <p:cNvSpPr txBox="1"/>
          <p:nvPr/>
        </p:nvSpPr>
        <p:spPr>
          <a:xfrm>
            <a:off x="785025" y="753255"/>
            <a:ext cx="6094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Volume [volume01] is created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142"/>
          <p:cNvSpPr txBox="1"/>
          <p:nvPr/>
        </p:nvSpPr>
        <p:spPr>
          <a:xfrm>
            <a:off x="785025" y="2018183"/>
            <a:ext cx="6094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display volume list (volume list)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142"/>
          <p:cNvSpPr txBox="1"/>
          <p:nvPr/>
        </p:nvSpPr>
        <p:spPr>
          <a:xfrm>
            <a:off x="785025" y="3607233"/>
            <a:ext cx="6094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Showing details of [volume01].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43"/>
          <p:cNvSpPr txBox="1"/>
          <p:nvPr/>
        </p:nvSpPr>
        <p:spPr>
          <a:xfrm>
            <a:off x="323446" y="167407"/>
            <a:ext cx="1120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Start a container with a mount between [volume01] and [/mnt] on the container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0" name="Google Shape;1410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039" y="678465"/>
            <a:ext cx="8216244" cy="54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038" y="1610574"/>
            <a:ext cx="8216245" cy="73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143"/>
          <p:cNvPicPr preferRelativeResize="0"/>
          <p:nvPr/>
        </p:nvPicPr>
        <p:blipFill rotWithShape="1">
          <a:blip r:embed="rId5">
            <a:alphaModFix/>
          </a:blip>
          <a:srcRect b="6057" l="0" r="0" t="0"/>
          <a:stretch/>
        </p:blipFill>
        <p:spPr>
          <a:xfrm>
            <a:off x="963038" y="2810716"/>
            <a:ext cx="8025319" cy="77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3038" y="3872553"/>
            <a:ext cx="9256579" cy="5411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43"/>
          <p:cNvSpPr txBox="1"/>
          <p:nvPr/>
        </p:nvSpPr>
        <p:spPr>
          <a:xfrm>
            <a:off x="323451" y="4697200"/>
            <a:ext cx="725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It is also possible to install from other containers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1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3038" y="5172522"/>
            <a:ext cx="10982528" cy="38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60" y="568212"/>
            <a:ext cx="11724861" cy="85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4"/>
          <p:cNvSpPr txBox="1"/>
          <p:nvPr/>
        </p:nvSpPr>
        <p:spPr>
          <a:xfrm>
            <a:off x="1621" y="103255"/>
            <a:ext cx="71644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To delete volumes, type: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2" name="Google Shape;1422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812" y="2890632"/>
            <a:ext cx="11287327" cy="2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78" y="3233233"/>
            <a:ext cx="11798243" cy="1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812" y="3688749"/>
            <a:ext cx="6196946" cy="75114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44"/>
          <p:cNvSpPr txBox="1"/>
          <p:nvPr/>
        </p:nvSpPr>
        <p:spPr>
          <a:xfrm>
            <a:off x="0" y="2133862"/>
            <a:ext cx="96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If some containers are using the volume you want to delete as above, the target containers must be removed before deleting the volume.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45"/>
          <p:cNvSpPr txBox="1"/>
          <p:nvPr/>
        </p:nvSpPr>
        <p:spPr>
          <a:xfrm>
            <a:off x="0" y="150938"/>
            <a:ext cx="12192000" cy="56938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sz="3100" u="none" cap="none" strike="noStrike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Docker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145"/>
          <p:cNvSpPr txBox="1"/>
          <p:nvPr/>
        </p:nvSpPr>
        <p:spPr>
          <a:xfrm>
            <a:off x="431157" y="1001738"/>
            <a:ext cx="60940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Displaying the network list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2" name="Google Shape;143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963" y="1514469"/>
            <a:ext cx="5564946" cy="1633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45"/>
          <p:cNvSpPr/>
          <p:nvPr/>
        </p:nvSpPr>
        <p:spPr>
          <a:xfrm>
            <a:off x="4583575" y="1526044"/>
            <a:ext cx="2268638" cy="256458"/>
          </a:xfrm>
          <a:prstGeom prst="rect">
            <a:avLst/>
          </a:prstGeom>
          <a:solidFill>
            <a:srgbClr val="BC7900">
              <a:alpha val="4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4" name="Google Shape;1434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167" y="5517653"/>
            <a:ext cx="6636730" cy="33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45"/>
          <p:cNvSpPr txBox="1"/>
          <p:nvPr/>
        </p:nvSpPr>
        <p:spPr>
          <a:xfrm>
            <a:off x="581629" y="4866908"/>
            <a:ext cx="60940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Describing the details of [bridge].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146"/>
          <p:cNvPicPr preferRelativeResize="0"/>
          <p:nvPr/>
        </p:nvPicPr>
        <p:blipFill rotWithShape="1">
          <a:blip r:embed="rId3">
            <a:alphaModFix/>
          </a:blip>
          <a:srcRect b="0" l="0" r="0" t="2030"/>
          <a:stretch/>
        </p:blipFill>
        <p:spPr>
          <a:xfrm>
            <a:off x="1611187" y="0"/>
            <a:ext cx="7243445" cy="6843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146"/>
          <p:cNvSpPr/>
          <p:nvPr/>
        </p:nvSpPr>
        <p:spPr>
          <a:xfrm>
            <a:off x="2987421" y="1892189"/>
            <a:ext cx="2245488" cy="358706"/>
          </a:xfrm>
          <a:prstGeom prst="rect">
            <a:avLst/>
          </a:prstGeom>
          <a:solidFill>
            <a:srgbClr val="6C73A2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47"/>
          <p:cNvSpPr txBox="1"/>
          <p:nvPr/>
        </p:nvSpPr>
        <p:spPr>
          <a:xfrm>
            <a:off x="266218" y="319230"/>
            <a:ext cx="103709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sz="20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[bridge] is set as container network by default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7" name="Google Shape;1447;p147"/>
          <p:cNvPicPr preferRelativeResize="0"/>
          <p:nvPr/>
        </p:nvPicPr>
        <p:blipFill rotWithShape="1">
          <a:blip r:embed="rId3">
            <a:alphaModFix/>
          </a:blip>
          <a:srcRect b="6029" l="0" r="0" t="0"/>
          <a:stretch/>
        </p:blipFill>
        <p:spPr>
          <a:xfrm>
            <a:off x="969092" y="1070984"/>
            <a:ext cx="7109648" cy="60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47"/>
          <p:cNvSpPr/>
          <p:nvPr/>
        </p:nvSpPr>
        <p:spPr>
          <a:xfrm>
            <a:off x="3530278" y="1377387"/>
            <a:ext cx="544011" cy="3009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147"/>
          <p:cNvSpPr/>
          <p:nvPr/>
        </p:nvSpPr>
        <p:spPr>
          <a:xfrm>
            <a:off x="4166886" y="1094134"/>
            <a:ext cx="3911854" cy="300942"/>
          </a:xfrm>
          <a:prstGeom prst="rect">
            <a:avLst/>
          </a:prstGeom>
          <a:solidFill>
            <a:srgbClr val="FFC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0" name="Google Shape;1450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092" y="2503039"/>
            <a:ext cx="5350685" cy="35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47"/>
          <p:cNvSpPr/>
          <p:nvPr/>
        </p:nvSpPr>
        <p:spPr>
          <a:xfrm>
            <a:off x="4062714" y="2528797"/>
            <a:ext cx="2245488" cy="358706"/>
          </a:xfrm>
          <a:prstGeom prst="rect">
            <a:avLst/>
          </a:prstGeom>
          <a:solidFill>
            <a:srgbClr val="FFC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2" name="Google Shape;1452;p147"/>
          <p:cNvPicPr preferRelativeResize="0"/>
          <p:nvPr/>
        </p:nvPicPr>
        <p:blipFill rotWithShape="1">
          <a:blip r:embed="rId5">
            <a:alphaModFix/>
          </a:blip>
          <a:srcRect b="0" l="0" r="0" t="16275"/>
          <a:stretch/>
        </p:blipFill>
        <p:spPr>
          <a:xfrm>
            <a:off x="986395" y="3075701"/>
            <a:ext cx="6736848" cy="35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47"/>
          <p:cNvSpPr/>
          <p:nvPr/>
        </p:nvSpPr>
        <p:spPr>
          <a:xfrm>
            <a:off x="4097435" y="3049943"/>
            <a:ext cx="3625807" cy="358706"/>
          </a:xfrm>
          <a:prstGeom prst="rect">
            <a:avLst/>
          </a:prstGeom>
          <a:solidFill>
            <a:srgbClr val="FFC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p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092" y="3846589"/>
            <a:ext cx="11222908" cy="2331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47"/>
          <p:cNvSpPr/>
          <p:nvPr/>
        </p:nvSpPr>
        <p:spPr>
          <a:xfrm>
            <a:off x="3384130" y="3835013"/>
            <a:ext cx="562838" cy="283253"/>
          </a:xfrm>
          <a:prstGeom prst="rect">
            <a:avLst/>
          </a:prstGeom>
          <a:solidFill>
            <a:srgbClr val="FFC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147"/>
          <p:cNvSpPr/>
          <p:nvPr/>
        </p:nvSpPr>
        <p:spPr>
          <a:xfrm>
            <a:off x="1989379" y="5629211"/>
            <a:ext cx="1540899" cy="283254"/>
          </a:xfrm>
          <a:prstGeom prst="rect">
            <a:avLst/>
          </a:prstGeom>
          <a:solidFill>
            <a:srgbClr val="FF0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11" y="485482"/>
            <a:ext cx="6841180" cy="31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11" y="1259328"/>
            <a:ext cx="10081550" cy="390720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48"/>
          <p:cNvSpPr/>
          <p:nvPr/>
        </p:nvSpPr>
        <p:spPr>
          <a:xfrm>
            <a:off x="3032567" y="1259328"/>
            <a:ext cx="2974694" cy="260376"/>
          </a:xfrm>
          <a:prstGeom prst="rect">
            <a:avLst/>
          </a:prstGeom>
          <a:solidFill>
            <a:srgbClr val="FFC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48"/>
          <p:cNvSpPr/>
          <p:nvPr/>
        </p:nvSpPr>
        <p:spPr>
          <a:xfrm>
            <a:off x="943606" y="1782501"/>
            <a:ext cx="6498915" cy="544010"/>
          </a:xfrm>
          <a:prstGeom prst="rect">
            <a:avLst/>
          </a:prstGeom>
          <a:solidFill>
            <a:srgbClr val="538CD5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5" name="Google Shape;1465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711" y="5347164"/>
            <a:ext cx="3772732" cy="91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49"/>
          <p:cNvSpPr txBox="1"/>
          <p:nvPr/>
        </p:nvSpPr>
        <p:spPr>
          <a:xfrm>
            <a:off x="111406" y="249781"/>
            <a:ext cx="119691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sz="22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Creating a new network with [network01] and subnet [192.168.41.0/24]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1" name="Google Shape;1471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248" y="1556426"/>
            <a:ext cx="8921994" cy="80620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49"/>
          <p:cNvSpPr/>
          <p:nvPr/>
        </p:nvSpPr>
        <p:spPr>
          <a:xfrm>
            <a:off x="3869146" y="1536970"/>
            <a:ext cx="6187096" cy="240920"/>
          </a:xfrm>
          <a:prstGeom prst="rect">
            <a:avLst/>
          </a:prstGeom>
          <a:solidFill>
            <a:srgbClr val="FFC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248" y="2663532"/>
            <a:ext cx="5276280" cy="20684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49"/>
          <p:cNvSpPr/>
          <p:nvPr/>
        </p:nvSpPr>
        <p:spPr>
          <a:xfrm>
            <a:off x="4002090" y="2653804"/>
            <a:ext cx="1951238" cy="225583"/>
          </a:xfrm>
          <a:prstGeom prst="rect">
            <a:avLst/>
          </a:prstGeom>
          <a:solidFill>
            <a:srgbClr val="FFC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49"/>
          <p:cNvSpPr/>
          <p:nvPr/>
        </p:nvSpPr>
        <p:spPr>
          <a:xfrm>
            <a:off x="1134247" y="3864898"/>
            <a:ext cx="4673165" cy="225583"/>
          </a:xfrm>
          <a:prstGeom prst="rect">
            <a:avLst/>
          </a:prstGeom>
          <a:noFill/>
          <a:ln cap="flat" cmpd="sng" w="12700">
            <a:solidFill>
              <a:srgbClr val="6C91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6" y="860838"/>
            <a:ext cx="5989839" cy="525825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460" name="Google Shape;46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8816" y="911638"/>
            <a:ext cx="6043184" cy="519729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5"/>
          <p:cNvSpPr txBox="1"/>
          <p:nvPr/>
        </p:nvSpPr>
        <p:spPr>
          <a:xfrm>
            <a:off x="8479193" y="3830320"/>
            <a:ext cx="6912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rgbClr val="262626"/>
                </a:solidFill>
                <a:latin typeface="Consolas"/>
                <a:ea typeface="Consolas"/>
                <a:cs typeface="Consolas"/>
                <a:sym typeface="Consolas"/>
              </a:rPr>
              <a:t>0011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50"/>
          <p:cNvSpPr txBox="1"/>
          <p:nvPr/>
        </p:nvSpPr>
        <p:spPr>
          <a:xfrm>
            <a:off x="0" y="189849"/>
            <a:ext cx="872328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sz="23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Running a new container with [network02]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1" name="Google Shape;1481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355" y="850437"/>
            <a:ext cx="11537661" cy="52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2817" y="1231919"/>
            <a:ext cx="7649183" cy="56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50"/>
          <p:cNvSpPr/>
          <p:nvPr/>
        </p:nvSpPr>
        <p:spPr>
          <a:xfrm>
            <a:off x="4542817" y="6400800"/>
            <a:ext cx="4717915" cy="194553"/>
          </a:xfrm>
          <a:prstGeom prst="rect">
            <a:avLst/>
          </a:prstGeom>
          <a:solidFill>
            <a:srgbClr val="FFC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51"/>
          <p:cNvSpPr txBox="1"/>
          <p:nvPr/>
        </p:nvSpPr>
        <p:spPr>
          <a:xfrm>
            <a:off x="255350" y="245903"/>
            <a:ext cx="914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The process of connecting a network to a running container</a:t>
            </a:r>
            <a:endParaRPr b="1" sz="1800">
              <a:solidFill>
                <a:srgbClr val="FFB6C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8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(to attach the network to existing running container, set like follows)</a:t>
            </a:r>
            <a:endParaRPr b="1" sz="1800">
              <a:solidFill>
                <a:srgbClr val="FFB6C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FFB6C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9" name="Google Shape;1489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05" y="1108953"/>
            <a:ext cx="9780825" cy="8824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51"/>
          <p:cNvSpPr/>
          <p:nvPr/>
        </p:nvSpPr>
        <p:spPr>
          <a:xfrm>
            <a:off x="2928026" y="1108954"/>
            <a:ext cx="924128" cy="184826"/>
          </a:xfrm>
          <a:prstGeom prst="rect">
            <a:avLst/>
          </a:prstGeom>
          <a:solidFill>
            <a:srgbClr val="FFC000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05" y="3489486"/>
            <a:ext cx="10324335" cy="292729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51"/>
          <p:cNvSpPr txBox="1"/>
          <p:nvPr/>
        </p:nvSpPr>
        <p:spPr>
          <a:xfrm>
            <a:off x="5839029" y="2644034"/>
            <a:ext cx="14080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rgbClr val="86D2FB"/>
                </a:solidFill>
                <a:latin typeface="Consolas"/>
                <a:ea typeface="Consolas"/>
                <a:cs typeface="Consolas"/>
                <a:sym typeface="Consolas"/>
              </a:rPr>
              <a:t>Static IP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3" name="Google Shape;1493;p151"/>
          <p:cNvCxnSpPr/>
          <p:nvPr/>
        </p:nvCxnSpPr>
        <p:spPr>
          <a:xfrm rot="10800000">
            <a:off x="6523465" y="3013320"/>
            <a:ext cx="1657500" cy="7689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4" name="Google Shape;1494;p151"/>
          <p:cNvSpPr txBox="1"/>
          <p:nvPr/>
        </p:nvSpPr>
        <p:spPr>
          <a:xfrm>
            <a:off x="8733630" y="4403950"/>
            <a:ext cx="12037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Network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5" name="Google Shape;1495;p151"/>
          <p:cNvCxnSpPr>
            <a:endCxn id="1494" idx="0"/>
          </p:cNvCxnSpPr>
          <p:nvPr/>
        </p:nvCxnSpPr>
        <p:spPr>
          <a:xfrm>
            <a:off x="8248929" y="3489550"/>
            <a:ext cx="1086600" cy="914400"/>
          </a:xfrm>
          <a:prstGeom prst="bentConnector2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6" name="Google Shape;1496;p151"/>
          <p:cNvSpPr txBox="1"/>
          <p:nvPr/>
        </p:nvSpPr>
        <p:spPr>
          <a:xfrm>
            <a:off x="9937428" y="2624621"/>
            <a:ext cx="1780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Container ID</a:t>
            </a:r>
            <a:endParaRPr b="0" i="0" sz="18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7" name="Google Shape;1497;p151"/>
          <p:cNvCxnSpPr>
            <a:endCxn id="1496" idx="2"/>
          </p:cNvCxnSpPr>
          <p:nvPr/>
        </p:nvCxnSpPr>
        <p:spPr>
          <a:xfrm flipH="1" rot="10800000">
            <a:off x="9412611" y="2993953"/>
            <a:ext cx="1415100" cy="788400"/>
          </a:xfrm>
          <a:prstGeom prst="bentConnector2">
            <a:avLst/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Google Shape;150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089" y="769040"/>
            <a:ext cx="10479980" cy="61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089" y="1895171"/>
            <a:ext cx="9555851" cy="4888794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52"/>
          <p:cNvSpPr/>
          <p:nvPr/>
        </p:nvSpPr>
        <p:spPr>
          <a:xfrm>
            <a:off x="376089" y="951589"/>
            <a:ext cx="10479980" cy="515566"/>
          </a:xfrm>
          <a:prstGeom prst="rect">
            <a:avLst/>
          </a:prstGeom>
          <a:solidFill>
            <a:srgbClr val="FF0000">
              <a:alpha val="3137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52"/>
          <p:cNvSpPr/>
          <p:nvPr/>
        </p:nvSpPr>
        <p:spPr>
          <a:xfrm>
            <a:off x="3044757" y="1895171"/>
            <a:ext cx="4250988" cy="283826"/>
          </a:xfrm>
          <a:prstGeom prst="rect">
            <a:avLst/>
          </a:prstGeom>
          <a:solidFill>
            <a:schemeClr val="accent5">
              <a:alpha val="3058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152"/>
          <p:cNvSpPr txBox="1"/>
          <p:nvPr/>
        </p:nvSpPr>
        <p:spPr>
          <a:xfrm>
            <a:off x="0" y="123768"/>
            <a:ext cx="9555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Process Error: There is no field named ip route in the system.</a:t>
            </a:r>
            <a:endParaRPr b="1" i="0" sz="1800" u="none" cap="none" strike="noStrike">
              <a:solidFill>
                <a:srgbClr val="C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931" y="395175"/>
            <a:ext cx="8876436" cy="606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53"/>
          <p:cNvSpPr/>
          <p:nvPr/>
        </p:nvSpPr>
        <p:spPr>
          <a:xfrm>
            <a:off x="2996119" y="395175"/>
            <a:ext cx="4416358" cy="256578"/>
          </a:xfrm>
          <a:prstGeom prst="rect">
            <a:avLst/>
          </a:prstGeom>
          <a:solidFill>
            <a:schemeClr val="accent5">
              <a:alpha val="3058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848" y="869286"/>
            <a:ext cx="8145319" cy="14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54"/>
          <p:cNvSpPr txBox="1"/>
          <p:nvPr/>
        </p:nvSpPr>
        <p:spPr>
          <a:xfrm>
            <a:off x="243455" y="282102"/>
            <a:ext cx="102916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sz="2200">
                <a:solidFill>
                  <a:srgbClr val="86D2FB"/>
                </a:solidFill>
                <a:latin typeface="Consolas"/>
                <a:ea typeface="Consolas"/>
                <a:cs typeface="Consolas"/>
                <a:sym typeface="Consolas"/>
              </a:rPr>
              <a:t>After the given problem is solved, the system starts working:</a:t>
            </a:r>
            <a:endParaRPr b="0" i="0" sz="2200" u="none" cap="none" strike="noStrike">
              <a:solidFill>
                <a:srgbClr val="86D2F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9" name="Google Shape;1519;p154"/>
          <p:cNvSpPr/>
          <p:nvPr/>
        </p:nvSpPr>
        <p:spPr>
          <a:xfrm>
            <a:off x="6757481" y="1581640"/>
            <a:ext cx="1705583" cy="276343"/>
          </a:xfrm>
          <a:prstGeom prst="rect">
            <a:avLst/>
          </a:prstGeom>
          <a:solidFill>
            <a:srgbClr val="3AF6EA">
              <a:alpha val="3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0" name="Google Shape;1520;p154"/>
          <p:cNvPicPr preferRelativeResize="0"/>
          <p:nvPr/>
        </p:nvPicPr>
        <p:blipFill rotWithShape="1">
          <a:blip r:embed="rId4">
            <a:alphaModFix/>
          </a:blip>
          <a:srcRect b="0" l="0" r="2994" t="0"/>
          <a:stretch/>
        </p:blipFill>
        <p:spPr>
          <a:xfrm>
            <a:off x="5846323" y="2039421"/>
            <a:ext cx="6345677" cy="4763406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54"/>
          <p:cNvSpPr/>
          <p:nvPr/>
        </p:nvSpPr>
        <p:spPr>
          <a:xfrm>
            <a:off x="6096000" y="2370486"/>
            <a:ext cx="4993532" cy="392169"/>
          </a:xfrm>
          <a:prstGeom prst="rect">
            <a:avLst/>
          </a:prstGeom>
          <a:solidFill>
            <a:srgbClr val="AC1C00">
              <a:alpha val="1529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571" y="2289725"/>
            <a:ext cx="11569429" cy="285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7001" y="673657"/>
            <a:ext cx="4121737" cy="477054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55"/>
          <p:cNvSpPr txBox="1"/>
          <p:nvPr/>
        </p:nvSpPr>
        <p:spPr>
          <a:xfrm>
            <a:off x="138023" y="673657"/>
            <a:ext cx="1418978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sz="25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55"/>
          <p:cNvSpPr txBox="1"/>
          <p:nvPr/>
        </p:nvSpPr>
        <p:spPr>
          <a:xfrm>
            <a:off x="138023" y="1710306"/>
            <a:ext cx="6094378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sz="2300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Checking for server:</a:t>
            </a:r>
            <a:endParaRPr b="1" i="0" sz="2300" u="none" cap="none" strike="noStrik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769" y="1605065"/>
            <a:ext cx="8921213" cy="13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56"/>
          <p:cNvSpPr txBox="1"/>
          <p:nvPr/>
        </p:nvSpPr>
        <p:spPr>
          <a:xfrm>
            <a:off x="119163" y="754054"/>
            <a:ext cx="892121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sz="2500">
                <a:solidFill>
                  <a:srgbClr val="FFB6C1"/>
                </a:solidFill>
                <a:latin typeface="Consolas"/>
                <a:ea typeface="Consolas"/>
                <a:cs typeface="Consolas"/>
                <a:sym typeface="Consolas"/>
              </a:rPr>
              <a:t>Realization of the network disconnection process: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156"/>
          <p:cNvSpPr/>
          <p:nvPr/>
        </p:nvSpPr>
        <p:spPr>
          <a:xfrm>
            <a:off x="3599234" y="1624521"/>
            <a:ext cx="5632315" cy="230221"/>
          </a:xfrm>
          <a:prstGeom prst="rect">
            <a:avLst/>
          </a:prstGeom>
          <a:solidFill>
            <a:srgbClr val="7AFAF0">
              <a:alpha val="3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56"/>
          <p:cNvSpPr/>
          <p:nvPr/>
        </p:nvSpPr>
        <p:spPr>
          <a:xfrm>
            <a:off x="3599233" y="1906620"/>
            <a:ext cx="5077839" cy="230221"/>
          </a:xfrm>
          <a:prstGeom prst="rect">
            <a:avLst/>
          </a:prstGeom>
          <a:solidFill>
            <a:srgbClr val="7AFAF0">
              <a:alpha val="3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57"/>
          <p:cNvSpPr/>
          <p:nvPr/>
        </p:nvSpPr>
        <p:spPr>
          <a:xfrm rot="-410613">
            <a:off x="3085092" y="3111678"/>
            <a:ext cx="6021815" cy="3399657"/>
          </a:xfrm>
          <a:custGeom>
            <a:rect b="b" l="l" r="r" t="t"/>
            <a:pathLst>
              <a:path extrusionOk="0" h="2964644" w="5301251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3" name="Google Shape;1543;p157"/>
          <p:cNvGrpSpPr/>
          <p:nvPr/>
        </p:nvGrpSpPr>
        <p:grpSpPr>
          <a:xfrm>
            <a:off x="3207897" y="963039"/>
            <a:ext cx="5447954" cy="1801974"/>
            <a:chOff x="3983392" y="1386078"/>
            <a:chExt cx="4425067" cy="1355914"/>
          </a:xfrm>
        </p:grpSpPr>
        <p:sp>
          <p:nvSpPr>
            <p:cNvPr id="1544" name="Google Shape;1544;p157"/>
            <p:cNvSpPr/>
            <p:nvPr/>
          </p:nvSpPr>
          <p:spPr>
            <a:xfrm>
              <a:off x="7429500" y="1781175"/>
              <a:ext cx="978959" cy="960817"/>
            </a:xfrm>
            <a:custGeom>
              <a:rect b="b" l="l" r="r" t="t"/>
              <a:pathLst>
                <a:path extrusionOk="0" h="999573" w="885149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57"/>
            <p:cNvSpPr/>
            <p:nvPr/>
          </p:nvSpPr>
          <p:spPr>
            <a:xfrm>
              <a:off x="3983392" y="1627126"/>
              <a:ext cx="2234528" cy="1111017"/>
            </a:xfrm>
            <a:custGeom>
              <a:rect b="b" l="l" r="r" t="t"/>
              <a:pathLst>
                <a:path extrusionOk="0" h="2083613" w="4190656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57"/>
            <p:cNvSpPr/>
            <p:nvPr/>
          </p:nvSpPr>
          <p:spPr>
            <a:xfrm>
              <a:off x="6202506" y="1386078"/>
              <a:ext cx="1303698" cy="1355913"/>
            </a:xfrm>
            <a:custGeom>
              <a:rect b="b" l="l" r="r" t="t"/>
              <a:pathLst>
                <a:path extrusionOk="0" h="1355913" w="1303698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7" name="Google Shape;1547;p157"/>
          <p:cNvGrpSpPr/>
          <p:nvPr/>
        </p:nvGrpSpPr>
        <p:grpSpPr>
          <a:xfrm>
            <a:off x="8005331" y="2081284"/>
            <a:ext cx="556482" cy="555410"/>
            <a:chOff x="7167947" y="1624190"/>
            <a:chExt cx="2677920" cy="2672764"/>
          </a:xfrm>
        </p:grpSpPr>
        <p:sp>
          <p:nvSpPr>
            <p:cNvPr id="1548" name="Google Shape;1548;p157"/>
            <p:cNvSpPr/>
            <p:nvPr/>
          </p:nvSpPr>
          <p:spPr>
            <a:xfrm>
              <a:off x="7167947" y="1624190"/>
              <a:ext cx="2677920" cy="2672764"/>
            </a:xfrm>
            <a:custGeom>
              <a:rect b="b" l="l" r="r" t="t"/>
              <a:pathLst>
                <a:path extrusionOk="0" h="2672762" w="267792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solidFill>
              <a:srgbClr val="0D0D0D"/>
            </a:solidFill>
            <a:ln cap="flat" cmpd="sng" w="12700">
              <a:solidFill>
                <a:srgbClr val="0D0D0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57"/>
            <p:cNvSpPr/>
            <p:nvPr/>
          </p:nvSpPr>
          <p:spPr>
            <a:xfrm>
              <a:off x="7628244" y="2084297"/>
              <a:ext cx="1757326" cy="1752551"/>
            </a:xfrm>
            <a:custGeom>
              <a:rect b="b" l="l" r="r" t="t"/>
              <a:pathLst>
                <a:path extrusionOk="0" h="1893636" w="189879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solidFill>
              <a:srgbClr val="0D0D0D"/>
            </a:solidFill>
            <a:ln cap="flat" cmpd="sng" w="12700">
              <a:solidFill>
                <a:srgbClr val="0D0D0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0" name="Google Shape;1550;p157"/>
          <p:cNvSpPr txBox="1"/>
          <p:nvPr/>
        </p:nvSpPr>
        <p:spPr>
          <a:xfrm>
            <a:off x="3925847" y="3984011"/>
            <a:ext cx="4331369" cy="784830"/>
          </a:xfrm>
          <a:prstGeom prst="rect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372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sz="4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0" sz="4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57"/>
          <p:cNvSpPr txBox="1"/>
          <p:nvPr/>
        </p:nvSpPr>
        <p:spPr>
          <a:xfrm>
            <a:off x="2424825" y="2603275"/>
            <a:ext cx="7917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sz="5500" u="none" cap="none" strike="noStrike">
                <a:solidFill>
                  <a:srgbClr val="19A695"/>
                </a:solidFill>
                <a:latin typeface="Aharoni"/>
                <a:ea typeface="Aharoni"/>
                <a:cs typeface="Aharoni"/>
                <a:sym typeface="Aharoni"/>
              </a:rPr>
              <a:t>CODE FOR </a:t>
            </a:r>
            <a:r>
              <a:rPr b="1" i="0" sz="5500" u="none" cap="none" strike="noStrike">
                <a:solidFill>
                  <a:srgbClr val="19A695"/>
                </a:solidFill>
                <a:latin typeface="Aharoni"/>
                <a:ea typeface="Aharoni"/>
                <a:cs typeface="Aharoni"/>
                <a:sym typeface="Aharoni"/>
              </a:rPr>
              <a:t> FU</a:t>
            </a:r>
            <a:r>
              <a:rPr b="1" sz="5500">
                <a:solidFill>
                  <a:srgbClr val="19A695"/>
                </a:solidFill>
                <a:latin typeface="Aharoni"/>
                <a:ea typeface="Aharoni"/>
                <a:cs typeface="Aharoni"/>
                <a:sym typeface="Aharoni"/>
              </a:rPr>
              <a:t>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rse Code with solid fill" id="1552" name="Google Shape;1552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1246" y="1807827"/>
            <a:ext cx="1040047" cy="104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127125"/>
            <a:ext cx="5291666" cy="460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865" y="1166812"/>
            <a:ext cx="5291667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364" y="399753"/>
            <a:ext cx="7065272" cy="6058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" y="1107440"/>
            <a:ext cx="5815871" cy="501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3829" y="1107440"/>
            <a:ext cx="5815872" cy="501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930" y="818173"/>
            <a:ext cx="6690620" cy="579061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9"/>
          <p:cNvSpPr txBox="1"/>
          <p:nvPr/>
        </p:nvSpPr>
        <p:spPr>
          <a:xfrm>
            <a:off x="538480" y="356508"/>
            <a:ext cx="30732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System is ready!</a:t>
            </a:r>
            <a:endParaRPr b="0" i="0" sz="2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"/>
          <p:cNvGrpSpPr/>
          <p:nvPr/>
        </p:nvGrpSpPr>
        <p:grpSpPr>
          <a:xfrm rot="-54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313" name="Google Shape;313;p2"/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2"/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"/>
          <p:cNvSpPr txBox="1"/>
          <p:nvPr/>
        </p:nvSpPr>
        <p:spPr>
          <a:xfrm>
            <a:off x="-2401" y="3872931"/>
            <a:ext cx="1219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sz="3500">
                <a:solidFill>
                  <a:schemeClr val="lt1"/>
                </a:solidFill>
              </a:rPr>
              <a:t>Installing and configuring DNS, DHCP, Domain Controller on Ubuntu Server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2"/>
          <p:cNvGrpSpPr/>
          <p:nvPr/>
        </p:nvGrpSpPr>
        <p:grpSpPr>
          <a:xfrm rot="3017773">
            <a:off x="5572822" y="1811918"/>
            <a:ext cx="511673" cy="350797"/>
            <a:chOff x="5392597" y="1514643"/>
            <a:chExt cx="662791" cy="454401"/>
          </a:xfrm>
        </p:grpSpPr>
        <p:sp>
          <p:nvSpPr>
            <p:cNvPr id="320" name="Google Shape;320;p2"/>
            <p:cNvSpPr/>
            <p:nvPr/>
          </p:nvSpPr>
          <p:spPr>
            <a:xfrm flipH="1" rot="5912136">
              <a:off x="5633173" y="1617814"/>
              <a:ext cx="141626" cy="93186"/>
            </a:xfrm>
            <a:prstGeom prst="trapezoid">
              <a:avLst>
                <a:gd fmla="val 12383" name="adj"/>
              </a:avLst>
            </a:prstGeom>
            <a:solidFill>
              <a:srgbClr val="0C534A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 flipH="1" rot="7277434">
              <a:off x="5857778" y="1735728"/>
              <a:ext cx="103331" cy="96694"/>
            </a:xfrm>
            <a:prstGeom prst="trapezoid">
              <a:avLst>
                <a:gd fmla="val 12383" name="adj"/>
              </a:avLst>
            </a:prstGeom>
            <a:solidFill>
              <a:srgbClr val="0C534A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 flipH="1" rot="5912136">
              <a:off x="5438996" y="1500266"/>
              <a:ext cx="200130" cy="266173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 flipH="1" rot="7277434">
              <a:off x="5727739" y="1619233"/>
              <a:ext cx="146016" cy="194202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 flipH="1" rot="8867088">
              <a:off x="5921123" y="1778027"/>
              <a:ext cx="93497" cy="179946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2"/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</p:grpSpPr>
        <p:sp>
          <p:nvSpPr>
            <p:cNvPr id="326" name="Google Shape;326;p2"/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fmla="val 9168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449648" y="650162"/>
              <a:ext cx="182879" cy="1664988"/>
            </a:xfrm>
            <a:custGeom>
              <a:rect b="b" l="l" r="r" t="t"/>
              <a:pathLst>
                <a:path extrusionOk="0" h="1664988" w="182880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rgbClr val="127C6F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"/>
          <p:cNvGrpSpPr/>
          <p:nvPr/>
        </p:nvGrpSpPr>
        <p:grpSpPr>
          <a:xfrm rot="-5935981">
            <a:off x="4034189" y="738019"/>
            <a:ext cx="778364" cy="1477533"/>
            <a:chOff x="153404" y="587024"/>
            <a:chExt cx="999564" cy="1627256"/>
          </a:xfrm>
        </p:grpSpPr>
        <p:sp>
          <p:nvSpPr>
            <p:cNvPr id="329" name="Google Shape;329;p2"/>
            <p:cNvSpPr/>
            <p:nvPr/>
          </p:nvSpPr>
          <p:spPr>
            <a:xfrm rot="-1104389">
              <a:off x="400453" y="630207"/>
              <a:ext cx="522894" cy="1539139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 rot="-1104389">
              <a:off x="391499" y="684262"/>
              <a:ext cx="191608" cy="1539139"/>
            </a:xfrm>
            <a:prstGeom prst="roundRect">
              <a:avLst>
                <a:gd fmla="val 0" name="adj"/>
              </a:avLst>
            </a:prstGeom>
            <a:solidFill>
              <a:srgbClr val="127C6F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2"/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332" name="Google Shape;332;p2"/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86933" y="476655"/>
              <a:ext cx="476367" cy="476367"/>
            </a:xfrm>
            <a:custGeom>
              <a:rect b="b" l="l" r="r" t="t"/>
              <a:pathLst>
                <a:path extrusionOk="0" h="1950394" w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306264" y="596604"/>
              <a:ext cx="237705" cy="236465"/>
            </a:xfrm>
            <a:custGeom>
              <a:rect b="b" l="l" r="r" t="t"/>
              <a:pathLst>
                <a:path extrusionOk="0" h="236466" w="23770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2"/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2"/>
          <p:cNvGrpSpPr/>
          <p:nvPr/>
        </p:nvGrpSpPr>
        <p:grpSpPr>
          <a:xfrm rot="1056235">
            <a:off x="3377489" y="1771760"/>
            <a:ext cx="734927" cy="1196437"/>
            <a:chOff x="153404" y="587025"/>
            <a:chExt cx="999561" cy="1627255"/>
          </a:xfrm>
        </p:grpSpPr>
        <p:sp>
          <p:nvSpPr>
            <p:cNvPr id="338" name="Google Shape;338;p2"/>
            <p:cNvSpPr/>
            <p:nvPr/>
          </p:nvSpPr>
          <p:spPr>
            <a:xfrm rot="-1104389">
              <a:off x="400452" y="630207"/>
              <a:ext cx="522892" cy="1539138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 rot="-1104389">
              <a:off x="391499" y="684262"/>
              <a:ext cx="191607" cy="1539138"/>
            </a:xfrm>
            <a:prstGeom prst="roundRect">
              <a:avLst>
                <a:gd fmla="val 0" name="adj"/>
              </a:avLst>
            </a:prstGeom>
            <a:solidFill>
              <a:srgbClr val="127C6F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2"/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"/>
          <p:cNvSpPr/>
          <p:nvPr/>
        </p:nvSpPr>
        <p:spPr>
          <a:xfrm>
            <a:off x="3517185" y="1631733"/>
            <a:ext cx="412519" cy="412519"/>
          </a:xfrm>
          <a:custGeom>
            <a:rect b="b" l="l" r="r" t="t"/>
            <a:pathLst>
              <a:path extrusionOk="0" h="1950394" w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"/>
          <p:cNvSpPr/>
          <p:nvPr/>
        </p:nvSpPr>
        <p:spPr>
          <a:xfrm>
            <a:off x="3620522" y="1735607"/>
            <a:ext cx="205845" cy="204771"/>
          </a:xfrm>
          <a:custGeom>
            <a:rect b="b" l="l" r="r" t="t"/>
            <a:pathLst>
              <a:path extrusionOk="0" h="236466" w="23770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"/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"/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127C6F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"/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"/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"/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2"/>
          <p:cNvGrpSpPr/>
          <p:nvPr/>
        </p:nvGrpSpPr>
        <p:grpSpPr>
          <a:xfrm flipH="1" rot="-3109433">
            <a:off x="5333097" y="1795902"/>
            <a:ext cx="514126" cy="350838"/>
            <a:chOff x="5392597" y="1514643"/>
            <a:chExt cx="665967" cy="454455"/>
          </a:xfrm>
        </p:grpSpPr>
        <p:sp>
          <p:nvSpPr>
            <p:cNvPr id="349" name="Google Shape;349;p2"/>
            <p:cNvSpPr/>
            <p:nvPr/>
          </p:nvSpPr>
          <p:spPr>
            <a:xfrm flipH="1" rot="5912136">
              <a:off x="5633173" y="1617814"/>
              <a:ext cx="141626" cy="93186"/>
            </a:xfrm>
            <a:prstGeom prst="trapezoid">
              <a:avLst>
                <a:gd fmla="val 12383" name="adj"/>
              </a:avLst>
            </a:prstGeom>
            <a:solidFill>
              <a:srgbClr val="0C534A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 flipH="1" rot="5912136">
              <a:off x="5438996" y="1500266"/>
              <a:ext cx="200130" cy="266173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 flipH="1" rot="7277434">
              <a:off x="5857778" y="1735728"/>
              <a:ext cx="103331" cy="96694"/>
            </a:xfrm>
            <a:prstGeom prst="trapezoid">
              <a:avLst>
                <a:gd fmla="val 12383" name="adj"/>
              </a:avLst>
            </a:prstGeom>
            <a:solidFill>
              <a:srgbClr val="0C534A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 flipH="1" rot="7277434">
              <a:off x="5727739" y="1619233"/>
              <a:ext cx="146016" cy="194202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 flipH="1" rot="8867088">
              <a:off x="5923517" y="1775373"/>
              <a:ext cx="93497" cy="182880"/>
            </a:xfrm>
            <a:prstGeom prst="trapezoid">
              <a:avLst>
                <a:gd fmla="val 12383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"/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55" name="Google Shape;355;p2"/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167785" y="1523587"/>
              <a:ext cx="255882" cy="255676"/>
            </a:xfrm>
            <a:custGeom>
              <a:rect b="b" l="l" r="r" t="t"/>
              <a:pathLst>
                <a:path extrusionOk="0" h="255676" w="255882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2"/>
          <p:cNvSpPr txBox="1"/>
          <p:nvPr/>
        </p:nvSpPr>
        <p:spPr>
          <a:xfrm>
            <a:off x="79033" y="5868701"/>
            <a:ext cx="60943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rgbClr val="8DEFE3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b="1" i="0" sz="2400" u="none" cap="none" strike="noStrike">
                <a:solidFill>
                  <a:srgbClr val="8DEFE3"/>
                </a:solidFill>
                <a:latin typeface="Consolas"/>
                <a:ea typeface="Consolas"/>
                <a:cs typeface="Consolas"/>
                <a:sym typeface="Consolas"/>
              </a:rPr>
              <a:t>: Amil </a:t>
            </a:r>
            <a:r>
              <a:rPr b="1" sz="2400">
                <a:solidFill>
                  <a:srgbClr val="8DEFE3"/>
                </a:solidFill>
                <a:latin typeface="Consolas"/>
                <a:ea typeface="Consolas"/>
                <a:cs typeface="Consolas"/>
                <a:sym typeface="Consolas"/>
              </a:rPr>
              <a:t>Ja</a:t>
            </a:r>
            <a:r>
              <a:rPr b="1" i="0" sz="2400" u="none" cap="none" strike="noStrike">
                <a:solidFill>
                  <a:srgbClr val="8DEFE3"/>
                </a:solidFill>
                <a:latin typeface="Consolas"/>
                <a:ea typeface="Consolas"/>
                <a:cs typeface="Consolas"/>
                <a:sym typeface="Consolas"/>
              </a:rPr>
              <a:t>milov</a:t>
            </a:r>
            <a:endParaRPr b="1" i="0" sz="2400" u="none" cap="none" strike="noStrike">
              <a:solidFill>
                <a:srgbClr val="8DEF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rgbClr val="8DEFE3"/>
                </a:solidFill>
                <a:latin typeface="Consolas"/>
                <a:ea typeface="Consolas"/>
                <a:cs typeface="Consolas"/>
                <a:sym typeface="Consolas"/>
              </a:rPr>
              <a:t>Instructor</a:t>
            </a:r>
            <a:r>
              <a:rPr b="1" i="0" sz="2400" u="none" cap="none" strike="noStrike">
                <a:solidFill>
                  <a:srgbClr val="8DEFE3"/>
                </a:solidFill>
                <a:latin typeface="Consolas"/>
                <a:ea typeface="Consolas"/>
                <a:cs typeface="Consolas"/>
                <a:sym typeface="Consolas"/>
              </a:rPr>
              <a:t>: Ulvu Feyziyev</a:t>
            </a:r>
            <a:endParaRPr b="1" i="0" sz="2400" u="none" cap="none" strike="noStrike">
              <a:solidFill>
                <a:srgbClr val="8DEF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0"/>
          <p:cNvSpPr txBox="1"/>
          <p:nvPr/>
        </p:nvSpPr>
        <p:spPr>
          <a:xfrm>
            <a:off x="706120" y="3216106"/>
            <a:ext cx="107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Network setup, connecting to the server via SSH</a:t>
            </a:r>
            <a:endParaRPr b="0" i="0" sz="2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Graphical user interface, application&#10;&#10;Description automatically generated" id="491" name="Google Shape;491;p20"/>
          <p:cNvPicPr preferRelativeResize="0"/>
          <p:nvPr/>
        </p:nvPicPr>
        <p:blipFill rotWithShape="1">
          <a:blip r:embed="rId3">
            <a:alphaModFix/>
          </a:blip>
          <a:srcRect b="7581" l="0" r="0" t="0"/>
          <a:stretch/>
        </p:blipFill>
        <p:spPr>
          <a:xfrm>
            <a:off x="281576" y="203261"/>
            <a:ext cx="2761719" cy="274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27" y="1346392"/>
            <a:ext cx="5467613" cy="4669822"/>
          </a:xfrm>
          <a:prstGeom prst="roundRect">
            <a:avLst>
              <a:gd fmla="val 370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id="497" name="Google Shape;49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0960" y="1346392"/>
            <a:ext cx="5467613" cy="46786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21"/>
          <p:cNvCxnSpPr>
            <a:stCxn id="496" idx="0"/>
            <a:endCxn id="497" idx="0"/>
          </p:cNvCxnSpPr>
          <p:nvPr/>
        </p:nvCxnSpPr>
        <p:spPr>
          <a:xfrm flipH="1" rot="-5400000">
            <a:off x="6095684" y="-1702058"/>
            <a:ext cx="600" cy="6097500"/>
          </a:xfrm>
          <a:prstGeom prst="bentConnector3">
            <a:avLst>
              <a:gd fmla="val -13186825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2"/>
          <p:cNvSpPr txBox="1"/>
          <p:nvPr/>
        </p:nvSpPr>
        <p:spPr>
          <a:xfrm>
            <a:off x="213349" y="335275"/>
            <a:ext cx="846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Some changes are being made to the network</a:t>
            </a:r>
            <a:endParaRPr b="1" i="0" sz="2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4" name="Google Shape;504;p22"/>
          <p:cNvPicPr preferRelativeResize="0"/>
          <p:nvPr/>
        </p:nvPicPr>
        <p:blipFill rotWithShape="1">
          <a:blip r:embed="rId3">
            <a:alphaModFix/>
          </a:blip>
          <a:srcRect b="0" l="0" r="7376" t="0"/>
          <a:stretch/>
        </p:blipFill>
        <p:spPr>
          <a:xfrm>
            <a:off x="5673636" y="1573653"/>
            <a:ext cx="6397979" cy="516128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2"/>
          <p:cNvSpPr txBox="1"/>
          <p:nvPr/>
        </p:nvSpPr>
        <p:spPr>
          <a:xfrm flipH="1">
            <a:off x="213360" y="1858133"/>
            <a:ext cx="5315215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172.16.0.0 – 172.31.255.255</a:t>
            </a:r>
            <a:r>
              <a:rPr b="0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B sinif şəbəkələr qrupundan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172.16.0.40 /22 </a:t>
            </a:r>
            <a:r>
              <a:rPr b="0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static ip verilir.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Alt şəbəkə olaraq -- </a:t>
            </a:r>
            <a:r>
              <a:rPr b="1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255.255.252.0 (22) </a:t>
            </a:r>
            <a:r>
              <a:rPr b="0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verilir.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(subnet)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DNS üçün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nsolas"/>
              <a:buChar char="-"/>
            </a:pPr>
            <a:r>
              <a:rPr b="0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192.168.1.254 </a:t>
            </a:r>
            <a:endParaRPr b="0" i="0" sz="15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nsolas"/>
              <a:buChar char="-"/>
            </a:pPr>
            <a:r>
              <a:rPr b="0" i="0" sz="15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8.8.8.8</a:t>
            </a:r>
            <a:endParaRPr b="0" i="0" sz="15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44" y="1432873"/>
            <a:ext cx="5689405" cy="429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300" y="1432873"/>
            <a:ext cx="5736856" cy="429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844" y="772932"/>
            <a:ext cx="3481987" cy="358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300" y="772932"/>
            <a:ext cx="3727746" cy="35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612" y="1107691"/>
            <a:ext cx="7142748" cy="53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320" y="483082"/>
            <a:ext cx="1489731" cy="5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4"/>
          <p:cNvSpPr/>
          <p:nvPr/>
        </p:nvSpPr>
        <p:spPr>
          <a:xfrm>
            <a:off x="3122579" y="2548647"/>
            <a:ext cx="1070042" cy="175098"/>
          </a:xfrm>
          <a:prstGeom prst="rect">
            <a:avLst/>
          </a:prstGeom>
          <a:solidFill>
            <a:srgbClr val="045F92">
              <a:alpha val="3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241" y="1244022"/>
            <a:ext cx="6952647" cy="522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241" y="616476"/>
            <a:ext cx="3534996" cy="41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"/>
          <p:cNvSpPr txBox="1"/>
          <p:nvPr/>
        </p:nvSpPr>
        <p:spPr>
          <a:xfrm>
            <a:off x="304800" y="314960"/>
            <a:ext cx="723787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Network configuration process in Ubuntu Desktop</a:t>
            </a:r>
            <a:endParaRPr b="0" i="0" sz="20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2" name="Google Shape;5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220" y="909394"/>
            <a:ext cx="7029817" cy="33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6"/>
          <p:cNvPicPr preferRelativeResize="0"/>
          <p:nvPr/>
        </p:nvPicPr>
        <p:blipFill rotWithShape="1">
          <a:blip r:embed="rId4">
            <a:alphaModFix/>
          </a:blip>
          <a:srcRect b="0" l="0" r="0" t="1153"/>
          <a:stretch/>
        </p:blipFill>
        <p:spPr>
          <a:xfrm>
            <a:off x="5073370" y="1512964"/>
            <a:ext cx="7029817" cy="525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6827" y="948466"/>
            <a:ext cx="8000053" cy="552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002" y="417933"/>
            <a:ext cx="3558957" cy="30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617" y="243840"/>
            <a:ext cx="4012343" cy="42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8"/>
          <p:cNvPicPr preferRelativeResize="0"/>
          <p:nvPr/>
        </p:nvPicPr>
        <p:blipFill rotWithShape="1">
          <a:blip r:embed="rId4">
            <a:alphaModFix/>
          </a:blip>
          <a:srcRect b="12905" l="0" r="0" t="12903"/>
          <a:stretch/>
        </p:blipFill>
        <p:spPr>
          <a:xfrm>
            <a:off x="652219" y="889032"/>
            <a:ext cx="9660181" cy="29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8"/>
          <p:cNvPicPr preferRelativeResize="0"/>
          <p:nvPr/>
        </p:nvPicPr>
        <p:blipFill rotWithShape="1">
          <a:blip r:embed="rId5">
            <a:alphaModFix/>
          </a:blip>
          <a:srcRect b="0" l="0" r="0" t="15657"/>
          <a:stretch/>
        </p:blipFill>
        <p:spPr>
          <a:xfrm>
            <a:off x="652219" y="1377353"/>
            <a:ext cx="4095859" cy="32135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8"/>
          <p:cNvSpPr txBox="1"/>
          <p:nvPr/>
        </p:nvSpPr>
        <p:spPr>
          <a:xfrm>
            <a:off x="4649189" y="1335772"/>
            <a:ext cx="8534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sz="2000" u="none" cap="none" strike="noStrike">
                <a:solidFill>
                  <a:srgbClr val="3F3F3F"/>
                </a:solidFill>
                <a:latin typeface="Consolas"/>
                <a:ea typeface="Consolas"/>
                <a:cs typeface="Consolas"/>
                <a:sym typeface="Consolas"/>
              </a:rPr>
              <a:t>0011</a:t>
            </a:r>
            <a:endParaRPr b="0" i="0" sz="2000" u="none" cap="none" strike="noStrike">
              <a:solidFill>
                <a:srgbClr val="3F3F3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8" name="Google Shape;54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8640" y="1920378"/>
            <a:ext cx="5855980" cy="475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8"/>
          <p:cNvPicPr preferRelativeResize="0"/>
          <p:nvPr/>
        </p:nvPicPr>
        <p:blipFill rotWithShape="1">
          <a:blip r:embed="rId7">
            <a:alphaModFix/>
          </a:blip>
          <a:srcRect b="-1" l="0" r="0" t="2309"/>
          <a:stretch/>
        </p:blipFill>
        <p:spPr>
          <a:xfrm>
            <a:off x="498697" y="5486400"/>
            <a:ext cx="3151396" cy="84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nature, night sky&#10;&#10;Description automatically generated" id="554" name="Google Shape;5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16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55" name="Google Shape;555;p29"/>
          <p:cNvPicPr preferRelativeResize="0"/>
          <p:nvPr/>
        </p:nvPicPr>
        <p:blipFill rotWithShape="1">
          <a:blip r:embed="rId4">
            <a:alphaModFix/>
          </a:blip>
          <a:srcRect b="11731" l="5828" r="6367" t="12381"/>
          <a:stretch/>
        </p:blipFill>
        <p:spPr>
          <a:xfrm>
            <a:off x="6686721" y="301713"/>
            <a:ext cx="5371017" cy="3040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56" name="Google Shape;556;p29"/>
          <p:cNvPicPr preferRelativeResize="0"/>
          <p:nvPr/>
        </p:nvPicPr>
        <p:blipFill rotWithShape="1">
          <a:blip r:embed="rId5">
            <a:alphaModFix/>
          </a:blip>
          <a:srcRect b="11413" l="7049" r="9021" t="6011"/>
          <a:stretch/>
        </p:blipFill>
        <p:spPr>
          <a:xfrm>
            <a:off x="134262" y="206192"/>
            <a:ext cx="3119120" cy="3330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557" name="Google Shape;55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4058" y="3643835"/>
            <a:ext cx="5580022" cy="2557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"/>
          <p:cNvSpPr/>
          <p:nvPr/>
        </p:nvSpPr>
        <p:spPr>
          <a:xfrm>
            <a:off x="2243246" y="5203630"/>
            <a:ext cx="275546" cy="265480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2577149" y="5439622"/>
            <a:ext cx="180486" cy="83255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2735258" y="5439621"/>
            <a:ext cx="90464" cy="83255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 txBox="1"/>
          <p:nvPr/>
        </p:nvSpPr>
        <p:spPr>
          <a:xfrm>
            <a:off x="4525166" y="1397379"/>
            <a:ext cx="9580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108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3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5648133" y="1227742"/>
            <a:ext cx="5991413" cy="995422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274300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2000">
                <a:solidFill>
                  <a:schemeClr val="lt1"/>
                </a:solidFill>
              </a:rPr>
              <a:t>Installing Ubuntu Server,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2000">
                <a:solidFill>
                  <a:schemeClr val="lt1"/>
                </a:solidFill>
              </a:rPr>
              <a:t>Initial network settings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67" name="Google Shape;367;p3"/>
          <p:cNvSpPr txBox="1"/>
          <p:nvPr/>
        </p:nvSpPr>
        <p:spPr>
          <a:xfrm>
            <a:off x="4521871" y="2601429"/>
            <a:ext cx="9580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108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3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/>
          <p:nvPr/>
        </p:nvSpPr>
        <p:spPr>
          <a:xfrm>
            <a:off x="5648133" y="2431792"/>
            <a:ext cx="5991413" cy="995422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27430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sz="2000">
                <a:solidFill>
                  <a:schemeClr val="lt1"/>
                </a:solidFill>
              </a:rPr>
              <a:t>DNS, DHCP, NAT installation, adjustment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"/>
          <p:cNvSpPr txBox="1"/>
          <p:nvPr/>
        </p:nvSpPr>
        <p:spPr>
          <a:xfrm>
            <a:off x="4500769" y="3805479"/>
            <a:ext cx="9580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108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36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"/>
          <p:cNvSpPr/>
          <p:nvPr/>
        </p:nvSpPr>
        <p:spPr>
          <a:xfrm>
            <a:off x="5648133" y="3635842"/>
            <a:ext cx="5991413" cy="995422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27430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sz="2000">
                <a:solidFill>
                  <a:schemeClr val="lt1"/>
                </a:solidFill>
              </a:rPr>
              <a:t>Domain Controller installation, adjustment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"/>
          <p:cNvSpPr txBox="1"/>
          <p:nvPr/>
        </p:nvSpPr>
        <p:spPr>
          <a:xfrm>
            <a:off x="4510495" y="5009529"/>
            <a:ext cx="9580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108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sz="3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36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"/>
          <p:cNvSpPr/>
          <p:nvPr/>
        </p:nvSpPr>
        <p:spPr>
          <a:xfrm>
            <a:off x="5648133" y="4839892"/>
            <a:ext cx="5991414" cy="995422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27430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NFS Server, GNOME Desktop Environment, Docker Container Platform  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"/>
          <p:cNvSpPr/>
          <p:nvPr/>
        </p:nvSpPr>
        <p:spPr>
          <a:xfrm>
            <a:off x="-1" y="5328613"/>
            <a:ext cx="3890215" cy="1509735"/>
          </a:xfrm>
          <a:prstGeom prst="ellipse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"/>
          <p:cNvSpPr/>
          <p:nvPr/>
        </p:nvSpPr>
        <p:spPr>
          <a:xfrm>
            <a:off x="2173311" y="5332265"/>
            <a:ext cx="307340" cy="271780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"/>
          <p:cNvSpPr/>
          <p:nvPr/>
        </p:nvSpPr>
        <p:spPr>
          <a:xfrm>
            <a:off x="3001157" y="5655860"/>
            <a:ext cx="113960" cy="125197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"/>
          <p:cNvSpPr/>
          <p:nvPr/>
        </p:nvSpPr>
        <p:spPr>
          <a:xfrm>
            <a:off x="2836569" y="5503620"/>
            <a:ext cx="90464" cy="83255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"/>
          <p:cNvSpPr/>
          <p:nvPr/>
        </p:nvSpPr>
        <p:spPr>
          <a:xfrm>
            <a:off x="2121810" y="5094805"/>
            <a:ext cx="525164" cy="484997"/>
          </a:xfrm>
          <a:custGeom>
            <a:rect b="b" l="l" r="r" t="t"/>
            <a:pathLst>
              <a:path extrusionOk="0" h="892469" w="893052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rgbClr val="373A4E"/>
          </a:solidFill>
          <a:ln cap="flat" cmpd="sng" w="9525">
            <a:solidFill>
              <a:srgbClr val="373A4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"/>
          <p:cNvSpPr/>
          <p:nvPr/>
        </p:nvSpPr>
        <p:spPr>
          <a:xfrm>
            <a:off x="3890215" y="5295736"/>
            <a:ext cx="67604" cy="70649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"/>
          <p:cNvSpPr/>
          <p:nvPr/>
        </p:nvSpPr>
        <p:spPr>
          <a:xfrm>
            <a:off x="2534215" y="5648928"/>
            <a:ext cx="58420" cy="45719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"/>
          <p:cNvSpPr/>
          <p:nvPr/>
        </p:nvSpPr>
        <p:spPr>
          <a:xfrm>
            <a:off x="2609180" y="5479561"/>
            <a:ext cx="75589" cy="65686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"/>
          <p:cNvSpPr/>
          <p:nvPr/>
        </p:nvSpPr>
        <p:spPr>
          <a:xfrm>
            <a:off x="2650034" y="5389573"/>
            <a:ext cx="75589" cy="45719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"/>
          <p:cNvSpPr/>
          <p:nvPr/>
        </p:nvSpPr>
        <p:spPr>
          <a:xfrm>
            <a:off x="2480651" y="5172769"/>
            <a:ext cx="113004" cy="209928"/>
          </a:xfrm>
          <a:prstGeom prst="rect">
            <a:avLst/>
          </a:prstGeom>
          <a:solidFill>
            <a:srgbClr val="373A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"/>
          <p:cNvSpPr/>
          <p:nvPr/>
        </p:nvSpPr>
        <p:spPr>
          <a:xfrm>
            <a:off x="181951" y="6304955"/>
            <a:ext cx="307340" cy="271780"/>
          </a:xfrm>
          <a:prstGeom prst="rect">
            <a:avLst/>
          </a:prstGeom>
          <a:solidFill>
            <a:srgbClr val="2C2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"/>
          <p:cNvSpPr txBox="1"/>
          <p:nvPr/>
        </p:nvSpPr>
        <p:spPr>
          <a:xfrm>
            <a:off x="4111479" y="-8129"/>
            <a:ext cx="30011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sz="6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Plan:</a:t>
            </a:r>
            <a:endParaRPr b="1" i="0" sz="6000" u="none" cap="none" strike="noStrike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"/>
          <p:cNvSpPr txBox="1"/>
          <p:nvPr/>
        </p:nvSpPr>
        <p:spPr>
          <a:xfrm>
            <a:off x="0" y="199202"/>
            <a:ext cx="12192000" cy="47705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sz="25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Installing Ubuntu Server for NAT</a:t>
            </a:r>
            <a:endParaRPr b="0" i="0" sz="25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3" name="Google Shape;5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053" y="1938990"/>
            <a:ext cx="391076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0"/>
          <p:cNvPicPr preferRelativeResize="0"/>
          <p:nvPr/>
        </p:nvPicPr>
        <p:blipFill rotWithShape="1">
          <a:blip r:embed="rId4">
            <a:alphaModFix/>
          </a:blip>
          <a:srcRect b="0" l="0" r="0" t="1658"/>
          <a:stretch/>
        </p:blipFill>
        <p:spPr>
          <a:xfrm>
            <a:off x="5169596" y="1507678"/>
            <a:ext cx="6890831" cy="52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0"/>
          <p:cNvSpPr txBox="1"/>
          <p:nvPr/>
        </p:nvSpPr>
        <p:spPr>
          <a:xfrm>
            <a:off x="131573" y="1323012"/>
            <a:ext cx="3857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1) Usin</a:t>
            </a:r>
            <a:r>
              <a: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 the </a:t>
            </a:r>
            <a:r>
              <a:rPr b="0" i="0" sz="18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sysctl </a:t>
            </a:r>
            <a:r>
              <a: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tool</a:t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67" y="197871"/>
            <a:ext cx="7445385" cy="573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1"/>
          <p:cNvSpPr/>
          <p:nvPr/>
        </p:nvSpPr>
        <p:spPr>
          <a:xfrm>
            <a:off x="199067" y="5059680"/>
            <a:ext cx="1660213" cy="223520"/>
          </a:xfrm>
          <a:prstGeom prst="rect">
            <a:avLst/>
          </a:prstGeom>
          <a:solidFill>
            <a:schemeClr val="accent5">
              <a:alpha val="254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1920" y="5760120"/>
            <a:ext cx="4450080" cy="71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2"/>
          <p:cNvSpPr txBox="1"/>
          <p:nvPr/>
        </p:nvSpPr>
        <p:spPr>
          <a:xfrm>
            <a:off x="284474" y="294650"/>
            <a:ext cx="5513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sz="2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2) Applying the </a:t>
            </a:r>
            <a:r>
              <a:rPr b="0" i="0" sz="22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İptables </a:t>
            </a:r>
            <a:r>
              <a:rPr sz="2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tool</a:t>
            </a:r>
            <a:endParaRPr b="0" i="0" sz="2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86" y="914400"/>
            <a:ext cx="9555736" cy="28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" l="665" r="0" t="2030"/>
          <a:stretch/>
        </p:blipFill>
        <p:spPr>
          <a:xfrm>
            <a:off x="767086" y="1659244"/>
            <a:ext cx="8333329" cy="97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2"/>
          <p:cNvSpPr txBox="1"/>
          <p:nvPr/>
        </p:nvSpPr>
        <p:spPr>
          <a:xfrm>
            <a:off x="767086" y="3244334"/>
            <a:ext cx="57567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NAT funksiyasını Desktop Ubuntuda yoxlayaq :</a:t>
            </a:r>
            <a:endParaRPr b="0" i="0" sz="1800" u="none" cap="none" strike="noStrik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1" name="Google Shape;58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3790" y="3271520"/>
            <a:ext cx="3338196" cy="36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904" y="3851200"/>
            <a:ext cx="7913995" cy="216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3"/>
          <p:cNvSpPr txBox="1"/>
          <p:nvPr/>
        </p:nvSpPr>
        <p:spPr>
          <a:xfrm>
            <a:off x="314960" y="497840"/>
            <a:ext cx="79095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Operation to save the given settings on the server</a:t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8" name="Google Shape;588;p33"/>
          <p:cNvPicPr preferRelativeResize="0"/>
          <p:nvPr/>
        </p:nvPicPr>
        <p:blipFill rotWithShape="1">
          <a:blip r:embed="rId3">
            <a:alphaModFix/>
          </a:blip>
          <a:srcRect b="0" l="0" r="7289" t="0"/>
          <a:stretch/>
        </p:blipFill>
        <p:spPr>
          <a:xfrm>
            <a:off x="633443" y="965445"/>
            <a:ext cx="5696237" cy="30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3"/>
          <p:cNvPicPr preferRelativeResize="0"/>
          <p:nvPr/>
        </p:nvPicPr>
        <p:blipFill rotWithShape="1">
          <a:blip r:embed="rId4">
            <a:alphaModFix/>
          </a:blip>
          <a:srcRect b="18304" l="0" r="0" t="0"/>
          <a:stretch/>
        </p:blipFill>
        <p:spPr>
          <a:xfrm>
            <a:off x="314960" y="1757440"/>
            <a:ext cx="5696237" cy="334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3"/>
          <p:cNvPicPr preferRelativeResize="0"/>
          <p:nvPr/>
        </p:nvPicPr>
        <p:blipFill rotWithShape="1">
          <a:blip r:embed="rId5">
            <a:alphaModFix/>
          </a:blip>
          <a:srcRect b="11190" l="0" r="0" t="1779"/>
          <a:stretch/>
        </p:blipFill>
        <p:spPr>
          <a:xfrm>
            <a:off x="6630957" y="1771147"/>
            <a:ext cx="5232400" cy="331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848" y="346443"/>
            <a:ext cx="7666384" cy="616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362" y="901607"/>
            <a:ext cx="9667276" cy="505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691" y="1901133"/>
            <a:ext cx="9658618" cy="305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37"/>
          <p:cNvPicPr preferRelativeResize="0"/>
          <p:nvPr/>
        </p:nvPicPr>
        <p:blipFill rotWithShape="1">
          <a:blip r:embed="rId3">
            <a:alphaModFix/>
          </a:blip>
          <a:srcRect b="11113" l="0" r="0" t="0"/>
          <a:stretch/>
        </p:blipFill>
        <p:spPr>
          <a:xfrm>
            <a:off x="216851" y="172721"/>
            <a:ext cx="8153856" cy="38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321" y="1205845"/>
            <a:ext cx="9026244" cy="4769692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7"/>
          <p:cNvSpPr/>
          <p:nvPr/>
        </p:nvSpPr>
        <p:spPr>
          <a:xfrm>
            <a:off x="782321" y="5435600"/>
            <a:ext cx="5054599" cy="170180"/>
          </a:xfrm>
          <a:prstGeom prst="rect">
            <a:avLst/>
          </a:prstGeom>
          <a:solidFill>
            <a:schemeClr val="accent1">
              <a:alpha val="4235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8"/>
          <p:cNvSpPr txBox="1"/>
          <p:nvPr/>
        </p:nvSpPr>
        <p:spPr>
          <a:xfrm flipH="1">
            <a:off x="284479" y="365760"/>
            <a:ext cx="76809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3) Applying the </a:t>
            </a:r>
            <a:r>
              <a:rPr b="0" i="0" sz="18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Traceroute </a:t>
            </a:r>
            <a:r>
              <a: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tool</a:t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8" name="Google Shape;618;p38"/>
          <p:cNvSpPr txBox="1"/>
          <p:nvPr/>
        </p:nvSpPr>
        <p:spPr>
          <a:xfrm>
            <a:off x="741680" y="822960"/>
            <a:ext cx="3857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 Ubuntu Desktop we check:</a:t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9" name="Google Shape;6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8826" y="907928"/>
            <a:ext cx="3587896" cy="24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8"/>
          <p:cNvPicPr preferRelativeResize="0"/>
          <p:nvPr/>
        </p:nvPicPr>
        <p:blipFill rotWithShape="1">
          <a:blip r:embed="rId4">
            <a:alphaModFix/>
          </a:blip>
          <a:srcRect b="7028" l="0" r="0" t="34199"/>
          <a:stretch/>
        </p:blipFill>
        <p:spPr>
          <a:xfrm>
            <a:off x="894080" y="1320800"/>
            <a:ext cx="856517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8"/>
          <p:cNvPicPr preferRelativeResize="0"/>
          <p:nvPr/>
        </p:nvPicPr>
        <p:blipFill rotWithShape="1">
          <a:blip r:embed="rId5">
            <a:alphaModFix/>
          </a:blip>
          <a:srcRect b="0" l="0" r="0" t="6454"/>
          <a:stretch/>
        </p:blipFill>
        <p:spPr>
          <a:xfrm>
            <a:off x="741680" y="3429000"/>
            <a:ext cx="4673584" cy="31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8"/>
          <p:cNvPicPr preferRelativeResize="0"/>
          <p:nvPr/>
        </p:nvPicPr>
        <p:blipFill rotWithShape="1">
          <a:blip r:embed="rId6">
            <a:alphaModFix/>
          </a:blip>
          <a:srcRect b="12337" l="509" r="0" t="0"/>
          <a:stretch/>
        </p:blipFill>
        <p:spPr>
          <a:xfrm>
            <a:off x="4561840" y="3889839"/>
            <a:ext cx="7493145" cy="2801276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8"/>
          <p:cNvSpPr/>
          <p:nvPr/>
        </p:nvSpPr>
        <p:spPr>
          <a:xfrm>
            <a:off x="4815840" y="4257040"/>
            <a:ext cx="5293360" cy="396240"/>
          </a:xfrm>
          <a:prstGeom prst="rect">
            <a:avLst/>
          </a:prstGeom>
          <a:solidFill>
            <a:srgbClr val="002060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9"/>
          <p:cNvSpPr txBox="1"/>
          <p:nvPr/>
        </p:nvSpPr>
        <p:spPr>
          <a:xfrm>
            <a:off x="1" y="294640"/>
            <a:ext cx="12192000" cy="47705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sz="25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Initial configuration of DNS for Ubuntu Server</a:t>
            </a:r>
            <a:endParaRPr b="0" i="0" sz="25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nternet Systems Consortium" id="629" name="Google Shape;629;p39"/>
          <p:cNvPicPr preferRelativeResize="0"/>
          <p:nvPr/>
        </p:nvPicPr>
        <p:blipFill rotWithShape="1">
          <a:blip r:embed="rId3">
            <a:alphaModFix/>
          </a:blip>
          <a:srcRect b="31213" l="7332" r="5665" t="25601"/>
          <a:stretch/>
        </p:blipFill>
        <p:spPr>
          <a:xfrm>
            <a:off x="10546080" y="164062"/>
            <a:ext cx="1645919" cy="63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7141" y="946907"/>
            <a:ext cx="4515321" cy="32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4446" y="1420034"/>
            <a:ext cx="5891793" cy="527390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9"/>
          <p:cNvSpPr txBox="1"/>
          <p:nvPr/>
        </p:nvSpPr>
        <p:spPr>
          <a:xfrm>
            <a:off x="81280" y="917968"/>
            <a:ext cx="545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Bind9 – DNS server installation</a:t>
            </a:r>
            <a:endParaRPr b="0" i="0" sz="16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untu Has a Brand New Logo - OMG! Ubuntu!" id="389" name="Google Shape;3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3"/>
            <a:ext cx="12192000" cy="684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90" name="Google Shape;390;p4"/>
          <p:cNvPicPr preferRelativeResize="0"/>
          <p:nvPr/>
        </p:nvPicPr>
        <p:blipFill rotWithShape="1">
          <a:blip r:embed="rId4">
            <a:alphaModFix/>
          </a:blip>
          <a:srcRect b="7455" l="25805" r="26065" t="8450"/>
          <a:stretch/>
        </p:blipFill>
        <p:spPr>
          <a:xfrm>
            <a:off x="9253393" y="0"/>
            <a:ext cx="2938607" cy="2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129" y="406400"/>
            <a:ext cx="7034170" cy="37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6032" y="980163"/>
            <a:ext cx="6122798" cy="547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19" y="133072"/>
            <a:ext cx="7171041" cy="64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1"/>
          <p:cNvPicPr preferRelativeResize="0"/>
          <p:nvPr/>
        </p:nvPicPr>
        <p:blipFill rotWithShape="1">
          <a:blip r:embed="rId4">
            <a:alphaModFix/>
          </a:blip>
          <a:srcRect b="1" l="0" r="24340" t="2191"/>
          <a:stretch/>
        </p:blipFill>
        <p:spPr>
          <a:xfrm>
            <a:off x="7945120" y="4305103"/>
            <a:ext cx="4246880" cy="235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" y="1167300"/>
            <a:ext cx="10119359" cy="45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3"/>
          <p:cNvSpPr txBox="1"/>
          <p:nvPr/>
        </p:nvSpPr>
        <p:spPr>
          <a:xfrm>
            <a:off x="162560" y="304800"/>
            <a:ext cx="8340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DNS server setup for Ubuntu Desktop</a:t>
            </a:r>
            <a:endParaRPr b="0" i="0" sz="24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55" name="Google Shape;65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" y="1063128"/>
            <a:ext cx="5114409" cy="136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5989" y="2423192"/>
            <a:ext cx="7749891" cy="41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3"/>
          <p:cNvPicPr preferRelativeResize="0"/>
          <p:nvPr/>
        </p:nvPicPr>
        <p:blipFill rotWithShape="1">
          <a:blip r:embed="rId5">
            <a:alphaModFix/>
          </a:blip>
          <a:srcRect b="54122" l="0" r="62336" t="13029"/>
          <a:stretch/>
        </p:blipFill>
        <p:spPr>
          <a:xfrm>
            <a:off x="6715760" y="3077144"/>
            <a:ext cx="4460240" cy="3476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480" y="60035"/>
            <a:ext cx="7357420" cy="655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51" y="645907"/>
            <a:ext cx="5447528" cy="39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51" y="1884192"/>
            <a:ext cx="6403672" cy="331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5"/>
          <p:cNvPicPr preferRelativeResize="0"/>
          <p:nvPr/>
        </p:nvPicPr>
        <p:blipFill rotWithShape="1">
          <a:blip r:embed="rId5">
            <a:alphaModFix/>
          </a:blip>
          <a:srcRect b="18744" l="0" r="0" t="0"/>
          <a:stretch/>
        </p:blipFill>
        <p:spPr>
          <a:xfrm>
            <a:off x="7428329" y="645907"/>
            <a:ext cx="4391745" cy="29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0768" y="1325066"/>
            <a:ext cx="4966869" cy="443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83" y="956264"/>
            <a:ext cx="4750577" cy="247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9394" y="1285240"/>
            <a:ext cx="7642606" cy="266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6"/>
          <p:cNvPicPr preferRelativeResize="0"/>
          <p:nvPr/>
        </p:nvPicPr>
        <p:blipFill rotWithShape="1">
          <a:blip r:embed="rId5">
            <a:alphaModFix/>
          </a:blip>
          <a:srcRect b="0" l="0" r="10987" t="0"/>
          <a:stretch/>
        </p:blipFill>
        <p:spPr>
          <a:xfrm>
            <a:off x="4549395" y="4347136"/>
            <a:ext cx="7642605" cy="204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7"/>
          <p:cNvSpPr txBox="1"/>
          <p:nvPr/>
        </p:nvSpPr>
        <p:spPr>
          <a:xfrm>
            <a:off x="162560" y="304800"/>
            <a:ext cx="915026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sz="27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Configuring a DHCP server for Ubuntu Desktop</a:t>
            </a:r>
            <a:endParaRPr b="0" i="0" sz="27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47"/>
          <p:cNvSpPr txBox="1"/>
          <p:nvPr/>
        </p:nvSpPr>
        <p:spPr>
          <a:xfrm>
            <a:off x="530942" y="1047135"/>
            <a:ext cx="9011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1) Defining the network configuration</a:t>
            </a:r>
            <a:endParaRPr b="0" i="0" sz="24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47"/>
          <p:cNvSpPr txBox="1"/>
          <p:nvPr/>
        </p:nvSpPr>
        <p:spPr>
          <a:xfrm>
            <a:off x="1039760" y="1508800"/>
            <a:ext cx="61722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sz="20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172.16.1.50 – 172.16.1.249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sz="20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172.16.2.50 – 172.16.2.249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sz="20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172.16.3.50 – 172.16.3.249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7"/>
          <p:cNvSpPr txBox="1"/>
          <p:nvPr/>
        </p:nvSpPr>
        <p:spPr>
          <a:xfrm>
            <a:off x="530942" y="2691915"/>
            <a:ext cx="22565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47"/>
          <p:cNvPicPr preferRelativeResize="0"/>
          <p:nvPr/>
        </p:nvPicPr>
        <p:blipFill rotWithShape="1">
          <a:blip r:embed="rId3">
            <a:alphaModFix/>
          </a:blip>
          <a:srcRect b="-1" l="0" r="0" t="19858"/>
          <a:stretch/>
        </p:blipFill>
        <p:spPr>
          <a:xfrm>
            <a:off x="1141360" y="2816455"/>
            <a:ext cx="5978569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6880" y="2583593"/>
            <a:ext cx="5375259" cy="4228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232" y="345707"/>
            <a:ext cx="6239616" cy="34771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8"/>
          <p:cNvSpPr txBox="1"/>
          <p:nvPr/>
        </p:nvSpPr>
        <p:spPr>
          <a:xfrm>
            <a:off x="358729" y="288733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0619" y="986342"/>
            <a:ext cx="6621381" cy="587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669" y="262615"/>
            <a:ext cx="7178662" cy="633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" y="50800"/>
            <a:ext cx="4255920" cy="13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0080" y="1513459"/>
            <a:ext cx="10190480" cy="5222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50"/>
          <p:cNvPicPr preferRelativeResize="0"/>
          <p:nvPr/>
        </p:nvPicPr>
        <p:blipFill rotWithShape="1">
          <a:blip r:embed="rId3">
            <a:alphaModFix/>
          </a:blip>
          <a:srcRect b="0" l="0" r="0" t="13201"/>
          <a:stretch/>
        </p:blipFill>
        <p:spPr>
          <a:xfrm>
            <a:off x="1117600" y="372871"/>
            <a:ext cx="5880003" cy="3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0"/>
          <p:cNvSpPr txBox="1"/>
          <p:nvPr/>
        </p:nvSpPr>
        <p:spPr>
          <a:xfrm>
            <a:off x="680720" y="299966"/>
            <a:ext cx="4368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50"/>
          <p:cNvPicPr preferRelativeResize="0"/>
          <p:nvPr/>
        </p:nvPicPr>
        <p:blipFill rotWithShape="1">
          <a:blip r:embed="rId4">
            <a:alphaModFix/>
          </a:blip>
          <a:srcRect b="-1" l="0" r="0" t="8932"/>
          <a:stretch/>
        </p:blipFill>
        <p:spPr>
          <a:xfrm>
            <a:off x="1482898" y="910580"/>
            <a:ext cx="5514705" cy="51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970" y="1834511"/>
            <a:ext cx="6903034" cy="33401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0"/>
          <p:cNvSpPr txBox="1"/>
          <p:nvPr/>
        </p:nvSpPr>
        <p:spPr>
          <a:xfrm>
            <a:off x="680720" y="1816854"/>
            <a:ext cx="437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50"/>
          <p:cNvPicPr preferRelativeResize="0"/>
          <p:nvPr/>
        </p:nvPicPr>
        <p:blipFill rotWithShape="1">
          <a:blip r:embed="rId6">
            <a:alphaModFix/>
          </a:blip>
          <a:srcRect b="0" l="-1" r="592" t="0"/>
          <a:stretch/>
        </p:blipFill>
        <p:spPr>
          <a:xfrm>
            <a:off x="1117600" y="2407545"/>
            <a:ext cx="8503920" cy="4150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1"/>
          <p:cNvSpPr txBox="1"/>
          <p:nvPr/>
        </p:nvSpPr>
        <p:spPr>
          <a:xfrm>
            <a:off x="345440" y="304800"/>
            <a:ext cx="77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Obtaining an IP address for Ubuntu Desktop:</a:t>
            </a:r>
            <a:endParaRPr b="1" i="0" sz="20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5" name="Google Shape;7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79" y="902474"/>
            <a:ext cx="7527182" cy="4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1"/>
          <p:cNvPicPr preferRelativeResize="0"/>
          <p:nvPr/>
        </p:nvPicPr>
        <p:blipFill rotWithShape="1">
          <a:blip r:embed="rId4">
            <a:alphaModFix/>
          </a:blip>
          <a:srcRect b="0" l="0" r="47397" t="2111"/>
          <a:stretch/>
        </p:blipFill>
        <p:spPr>
          <a:xfrm>
            <a:off x="1331618" y="1777117"/>
            <a:ext cx="3044352" cy="330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1"/>
          <p:cNvPicPr preferRelativeResize="0"/>
          <p:nvPr/>
        </p:nvPicPr>
        <p:blipFill rotWithShape="1">
          <a:blip r:embed="rId5">
            <a:alphaModFix/>
          </a:blip>
          <a:srcRect b="0" l="0" r="71340" t="29383"/>
          <a:stretch/>
        </p:blipFill>
        <p:spPr>
          <a:xfrm>
            <a:off x="6004104" y="1777117"/>
            <a:ext cx="3347715" cy="3423797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1"/>
          <p:cNvSpPr/>
          <p:nvPr/>
        </p:nvSpPr>
        <p:spPr>
          <a:xfrm>
            <a:off x="4700833" y="3180080"/>
            <a:ext cx="978408" cy="3627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52"/>
          <p:cNvPicPr preferRelativeResize="0"/>
          <p:nvPr/>
        </p:nvPicPr>
        <p:blipFill rotWithShape="1">
          <a:blip r:embed="rId3">
            <a:alphaModFix/>
          </a:blip>
          <a:srcRect b="0" l="1280" r="0" t="-11712"/>
          <a:stretch/>
        </p:blipFill>
        <p:spPr>
          <a:xfrm>
            <a:off x="436879" y="375920"/>
            <a:ext cx="5917406" cy="48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2"/>
          <p:cNvPicPr preferRelativeResize="0"/>
          <p:nvPr/>
        </p:nvPicPr>
        <p:blipFill rotWithShape="1">
          <a:blip r:embed="rId4">
            <a:alphaModFix/>
          </a:blip>
          <a:srcRect b="18744" l="0" r="0" t="0"/>
          <a:stretch/>
        </p:blipFill>
        <p:spPr>
          <a:xfrm>
            <a:off x="457199" y="899906"/>
            <a:ext cx="4490721" cy="30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878" y="1402433"/>
            <a:ext cx="9343729" cy="258102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2"/>
          <p:cNvSpPr/>
          <p:nvPr/>
        </p:nvSpPr>
        <p:spPr>
          <a:xfrm>
            <a:off x="1227753" y="3033017"/>
            <a:ext cx="1330252" cy="173170"/>
          </a:xfrm>
          <a:prstGeom prst="rect">
            <a:avLst/>
          </a:prstGeom>
          <a:solidFill>
            <a:srgbClr val="FF0000">
              <a:alpha val="3137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52"/>
          <p:cNvPicPr preferRelativeResize="0"/>
          <p:nvPr/>
        </p:nvPicPr>
        <p:blipFill rotWithShape="1">
          <a:blip r:embed="rId6">
            <a:alphaModFix/>
          </a:blip>
          <a:srcRect b="0" l="0" r="0" t="2886"/>
          <a:stretch/>
        </p:blipFill>
        <p:spPr>
          <a:xfrm>
            <a:off x="436879" y="4236720"/>
            <a:ext cx="8788401" cy="247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/>
          <p:nvPr/>
        </p:nvSpPr>
        <p:spPr>
          <a:xfrm>
            <a:off x="231501" y="335675"/>
            <a:ext cx="911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sz="2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Testing the performance of ranges on the DHCP server</a:t>
            </a:r>
            <a:endParaRPr b="0" i="0" sz="23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3" name="Google Shape;7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881" y="1160539"/>
            <a:ext cx="5937404" cy="4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50" y="1805799"/>
            <a:ext cx="8568965" cy="389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352" y="956231"/>
            <a:ext cx="10051296" cy="494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240" y="491002"/>
            <a:ext cx="5296822" cy="139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240" y="2523084"/>
            <a:ext cx="11690044" cy="373882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5"/>
          <p:cNvSpPr/>
          <p:nvPr/>
        </p:nvSpPr>
        <p:spPr>
          <a:xfrm>
            <a:off x="1297201" y="4537276"/>
            <a:ext cx="1596470" cy="231494"/>
          </a:xfrm>
          <a:prstGeom prst="rect">
            <a:avLst/>
          </a:prstGeom>
          <a:solidFill>
            <a:srgbClr val="FF0000">
              <a:alpha val="3137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6"/>
          <p:cNvSpPr txBox="1"/>
          <p:nvPr/>
        </p:nvSpPr>
        <p:spPr>
          <a:xfrm>
            <a:off x="162045" y="312517"/>
            <a:ext cx="105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To restore the system to its previous state, the changes made during the process are reverted to their previous state.</a:t>
            </a:r>
            <a:endParaRPr b="0" i="0" sz="18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52" name="Google Shape;7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602" y="2402675"/>
            <a:ext cx="8414796" cy="389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585" y="1104460"/>
            <a:ext cx="4374335" cy="11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"/>
          <p:cNvSpPr txBox="1"/>
          <p:nvPr/>
        </p:nvSpPr>
        <p:spPr>
          <a:xfrm>
            <a:off x="0" y="120505"/>
            <a:ext cx="10078720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b="1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Öncəliklə virtual maşının şəbəkə növü yoxlanılır :</a:t>
            </a:r>
            <a:endParaRPr b="1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ight pointing backhand index with solid fill" id="760" name="Google Shape;7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3081432" y="2312270"/>
            <a:ext cx="288925" cy="2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7"/>
          <p:cNvSpPr txBox="1"/>
          <p:nvPr/>
        </p:nvSpPr>
        <p:spPr>
          <a:xfrm>
            <a:off x="0" y="1027550"/>
            <a:ext cx="108686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VirtualBox ‘da quraşdırılmış “Ubuntu – Project” maşını seçir və </a:t>
            </a:r>
            <a:r>
              <a: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ayarlar </a:t>
            </a:r>
            <a:r>
              <a: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hissəsinə daxil oluruq :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7"/>
          <p:cNvSpPr txBox="1"/>
          <p:nvPr/>
        </p:nvSpPr>
        <p:spPr>
          <a:xfrm>
            <a:off x="0" y="97757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Storage of IP addresses</a:t>
            </a:r>
            <a:endParaRPr b="0" i="0" sz="24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3" name="Google Shape;763;p57"/>
          <p:cNvPicPr preferRelativeResize="0"/>
          <p:nvPr/>
        </p:nvPicPr>
        <p:blipFill rotWithShape="1">
          <a:blip r:embed="rId4">
            <a:alphaModFix/>
          </a:blip>
          <a:srcRect b="24099" l="541" r="-1" t="7196"/>
          <a:stretch/>
        </p:blipFill>
        <p:spPr>
          <a:xfrm>
            <a:off x="212715" y="646182"/>
            <a:ext cx="4826645" cy="28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203" y="1048032"/>
            <a:ext cx="7454098" cy="57328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57"/>
          <p:cNvCxnSpPr/>
          <p:nvPr/>
        </p:nvCxnSpPr>
        <p:spPr>
          <a:xfrm flipH="1" rot="10800000">
            <a:off x="6556443" y="1270848"/>
            <a:ext cx="2389398" cy="27585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66" name="Google Shape;766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45841" y="592609"/>
            <a:ext cx="2651990" cy="67823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7"/>
          <p:cNvSpPr/>
          <p:nvPr/>
        </p:nvSpPr>
        <p:spPr>
          <a:xfrm>
            <a:off x="833377" y="5960962"/>
            <a:ext cx="1840375" cy="250856"/>
          </a:xfrm>
          <a:prstGeom prst="rect">
            <a:avLst/>
          </a:prstGeom>
          <a:solidFill>
            <a:schemeClr val="accent1">
              <a:alpha val="4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ght pointing backhand index with solid fill" id="772" name="Google Shape;77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0571994" y="6271613"/>
            <a:ext cx="466846" cy="466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8"/>
          <p:cNvPicPr preferRelativeResize="0"/>
          <p:nvPr/>
        </p:nvPicPr>
        <p:blipFill rotWithShape="1">
          <a:blip r:embed="rId4">
            <a:alphaModFix/>
          </a:blip>
          <a:srcRect b="0" l="444" r="0" t="0"/>
          <a:stretch/>
        </p:blipFill>
        <p:spPr>
          <a:xfrm>
            <a:off x="4143737" y="1856981"/>
            <a:ext cx="6748040" cy="441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8"/>
          <p:cNvPicPr preferRelativeResize="0"/>
          <p:nvPr/>
        </p:nvPicPr>
        <p:blipFill rotWithShape="1">
          <a:blip r:embed="rId5">
            <a:alphaModFix/>
          </a:blip>
          <a:srcRect b="0" l="0" r="0" t="17611"/>
          <a:stretch/>
        </p:blipFill>
        <p:spPr>
          <a:xfrm>
            <a:off x="317560" y="660400"/>
            <a:ext cx="5937404" cy="36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ght pointing backhand index with solid fill" id="779" name="Google Shape;77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3473450" y="176663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9"/>
          <p:cNvSpPr txBox="1"/>
          <p:nvPr/>
        </p:nvSpPr>
        <p:spPr>
          <a:xfrm>
            <a:off x="150471" y="324091"/>
            <a:ext cx="11891058" cy="41549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sz="2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IP address reserved by the DHCP server for the device's MAC address.</a:t>
            </a:r>
            <a:endParaRPr b="0" i="0" sz="21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1" name="Google Shape;78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752" y="1255755"/>
            <a:ext cx="10326495" cy="434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9900"/>
            <a:ext cx="12192000" cy="59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2062" y="2615565"/>
            <a:ext cx="44767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13" y="352105"/>
            <a:ext cx="5516468" cy="145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076" y="2110825"/>
            <a:ext cx="9629848" cy="439507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60"/>
          <p:cNvSpPr/>
          <p:nvPr/>
        </p:nvSpPr>
        <p:spPr>
          <a:xfrm>
            <a:off x="2246325" y="5046562"/>
            <a:ext cx="1596470" cy="231494"/>
          </a:xfrm>
          <a:prstGeom prst="rect">
            <a:avLst/>
          </a:prstGeom>
          <a:solidFill>
            <a:srgbClr val="FF0000">
              <a:alpha val="3137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516" y="894416"/>
            <a:ext cx="10128967" cy="506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817" y="289367"/>
            <a:ext cx="4166886" cy="4352081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pic>
      <p:sp>
        <p:nvSpPr>
          <p:cNvPr id="799" name="Google Shape;799;p62"/>
          <p:cNvSpPr txBox="1"/>
          <p:nvPr/>
        </p:nvSpPr>
        <p:spPr>
          <a:xfrm>
            <a:off x="1155531" y="5092861"/>
            <a:ext cx="970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sz="3000">
                <a:solidFill>
                  <a:srgbClr val="7D5100"/>
                </a:solidFill>
                <a:latin typeface="Consolas"/>
                <a:ea typeface="Consolas"/>
                <a:cs typeface="Consolas"/>
                <a:sym typeface="Consolas"/>
              </a:rPr>
              <a:t>Installing Samba Domain Controller on Ubuntu Server</a:t>
            </a:r>
            <a:endParaRPr b="1" i="0" sz="3000" u="none" cap="none" strike="noStrike">
              <a:solidFill>
                <a:srgbClr val="7D51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63"/>
          <p:cNvPicPr preferRelativeResize="0"/>
          <p:nvPr/>
        </p:nvPicPr>
        <p:blipFill rotWithShape="1">
          <a:blip r:embed="rId3">
            <a:alphaModFix/>
          </a:blip>
          <a:srcRect b="8614" l="0" r="0" t="17500"/>
          <a:stretch/>
        </p:blipFill>
        <p:spPr>
          <a:xfrm>
            <a:off x="3078865" y="1241239"/>
            <a:ext cx="5415913" cy="29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1804" y="1726121"/>
            <a:ext cx="7035883" cy="4616687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63"/>
          <p:cNvSpPr txBox="1"/>
          <p:nvPr/>
        </p:nvSpPr>
        <p:spPr>
          <a:xfrm>
            <a:off x="68408" y="218549"/>
            <a:ext cx="998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sz="2400">
                <a:solidFill>
                  <a:srgbClr val="86D2FB"/>
                </a:solidFill>
                <a:latin typeface="Consolas"/>
                <a:ea typeface="Consolas"/>
                <a:cs typeface="Consolas"/>
                <a:sym typeface="Consolas"/>
              </a:rPr>
              <a:t>1) Updating the system, changing the name of the server, configuring the /etc/hosts file</a:t>
            </a:r>
            <a:endParaRPr b="1" i="0" sz="2400" u="none" cap="none" strike="noStrike">
              <a:solidFill>
                <a:srgbClr val="86D2F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4"/>
          <p:cNvSpPr txBox="1"/>
          <p:nvPr/>
        </p:nvSpPr>
        <p:spPr>
          <a:xfrm>
            <a:off x="95942" y="160663"/>
            <a:ext cx="5263136" cy="769441"/>
          </a:xfrm>
          <a:prstGeom prst="rect">
            <a:avLst/>
          </a:prstGeom>
          <a:solidFill>
            <a:schemeClr val="dk1">
              <a:alpha val="1647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sz="2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sudo</a:t>
            </a:r>
            <a:r>
              <a:rPr b="0" i="0" sz="2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rm -rf etc/apt/sources.list</a:t>
            </a:r>
            <a:endParaRPr b="0" i="0" sz="2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sz="2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sudo</a:t>
            </a:r>
            <a:r>
              <a:rPr b="0" i="0" sz="2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software-properties-gtk</a:t>
            </a:r>
            <a:endParaRPr b="0" i="0" sz="2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12" name="Google Shape;812;p64"/>
          <p:cNvPicPr preferRelativeResize="0"/>
          <p:nvPr/>
        </p:nvPicPr>
        <p:blipFill rotWithShape="1">
          <a:blip r:embed="rId3">
            <a:alphaModFix/>
          </a:blip>
          <a:srcRect b="0" l="0" r="0" t="1443"/>
          <a:stretch/>
        </p:blipFill>
        <p:spPr>
          <a:xfrm>
            <a:off x="262143" y="207988"/>
            <a:ext cx="5988185" cy="318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6274" y="2997377"/>
            <a:ext cx="5820354" cy="43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4"/>
          <p:cNvPicPr preferRelativeResize="0"/>
          <p:nvPr/>
        </p:nvPicPr>
        <p:blipFill rotWithShape="1">
          <a:blip r:embed="rId5">
            <a:alphaModFix/>
          </a:blip>
          <a:srcRect b="0" l="0" r="9399" t="0"/>
          <a:stretch/>
        </p:blipFill>
        <p:spPr>
          <a:xfrm>
            <a:off x="6465541" y="3559919"/>
            <a:ext cx="5726459" cy="3298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90" y="300943"/>
            <a:ext cx="4043331" cy="41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5"/>
          <p:cNvPicPr preferRelativeResize="0"/>
          <p:nvPr/>
        </p:nvPicPr>
        <p:blipFill rotWithShape="1">
          <a:blip r:embed="rId4">
            <a:alphaModFix/>
          </a:blip>
          <a:srcRect b="12927" l="0" r="0" t="0"/>
          <a:stretch/>
        </p:blipFill>
        <p:spPr>
          <a:xfrm>
            <a:off x="730777" y="1008801"/>
            <a:ext cx="8230313" cy="252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777" y="4333350"/>
            <a:ext cx="8222693" cy="1646063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5"/>
          <p:cNvSpPr/>
          <p:nvPr/>
        </p:nvSpPr>
        <p:spPr>
          <a:xfrm rot="5400000">
            <a:off x="4050149" y="3621245"/>
            <a:ext cx="947144" cy="3356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6"/>
          <p:cNvSpPr txBox="1"/>
          <p:nvPr/>
        </p:nvSpPr>
        <p:spPr>
          <a:xfrm>
            <a:off x="115745" y="543489"/>
            <a:ext cx="114743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rgbClr val="86D2FB"/>
                </a:solidFill>
                <a:latin typeface="Consolas"/>
                <a:ea typeface="Consolas"/>
                <a:cs typeface="Consolas"/>
                <a:sym typeface="Consolas"/>
              </a:rPr>
              <a:t>2) Setting the Bind9 DNS server to work with the domain controller</a:t>
            </a:r>
            <a:endParaRPr b="0" i="0" sz="2400" u="none" cap="none" strike="noStrike">
              <a:solidFill>
                <a:srgbClr val="86D2F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28" name="Google Shape;8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48" y="1817225"/>
            <a:ext cx="10582290" cy="3820568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/>
          <p:nvPr/>
        </p:nvSpPr>
        <p:spPr>
          <a:xfrm>
            <a:off x="1135148" y="4583113"/>
            <a:ext cx="4594320" cy="242609"/>
          </a:xfrm>
          <a:prstGeom prst="rect">
            <a:avLst/>
          </a:prstGeom>
          <a:solidFill>
            <a:schemeClr val="accent1">
              <a:alpha val="4235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6"/>
          <p:cNvSpPr/>
          <p:nvPr/>
        </p:nvSpPr>
        <p:spPr>
          <a:xfrm>
            <a:off x="1137493" y="5070172"/>
            <a:ext cx="5323525" cy="242608"/>
          </a:xfrm>
          <a:prstGeom prst="rect">
            <a:avLst/>
          </a:prstGeom>
          <a:solidFill>
            <a:schemeClr val="accent1">
              <a:alpha val="4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67"/>
          <p:cNvPicPr preferRelativeResize="0"/>
          <p:nvPr/>
        </p:nvPicPr>
        <p:blipFill rotWithShape="1">
          <a:blip r:embed="rId3">
            <a:alphaModFix/>
          </a:blip>
          <a:srcRect b="1" l="0" r="0" t="9599"/>
          <a:stretch/>
        </p:blipFill>
        <p:spPr>
          <a:xfrm>
            <a:off x="381965" y="451413"/>
            <a:ext cx="6018835" cy="29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7"/>
          <p:cNvPicPr preferRelativeResize="0"/>
          <p:nvPr/>
        </p:nvPicPr>
        <p:blipFill rotWithShape="1">
          <a:blip r:embed="rId4">
            <a:alphaModFix/>
          </a:blip>
          <a:srcRect b="0" l="0" r="0" t="2784"/>
          <a:stretch/>
        </p:blipFill>
        <p:spPr>
          <a:xfrm>
            <a:off x="740781" y="823051"/>
            <a:ext cx="8021256" cy="133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965" y="2424442"/>
            <a:ext cx="6267535" cy="44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601" y="2893556"/>
            <a:ext cx="7931230" cy="373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021" y="87817"/>
            <a:ext cx="9119957" cy="6682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23" y="638221"/>
            <a:ext cx="7439668" cy="124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797" y="277794"/>
            <a:ext cx="6757802" cy="2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9"/>
          <p:cNvPicPr preferRelativeResize="0"/>
          <p:nvPr/>
        </p:nvPicPr>
        <p:blipFill rotWithShape="1">
          <a:blip r:embed="rId5">
            <a:alphaModFix/>
          </a:blip>
          <a:srcRect b="0" l="0" r="0" t="9221"/>
          <a:stretch/>
        </p:blipFill>
        <p:spPr>
          <a:xfrm>
            <a:off x="199623" y="1905374"/>
            <a:ext cx="5896377" cy="38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9938" y="2221821"/>
            <a:ext cx="6322062" cy="463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0675"/>
            <a:ext cx="12192000" cy="62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6942" y="4627245"/>
            <a:ext cx="44767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525" y="1382537"/>
            <a:ext cx="10322950" cy="40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1"/>
          <p:cNvSpPr txBox="1"/>
          <p:nvPr/>
        </p:nvSpPr>
        <p:spPr>
          <a:xfrm>
            <a:off x="162046" y="83009"/>
            <a:ext cx="1018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sz="2500">
                <a:solidFill>
                  <a:srgbClr val="C5D8F1"/>
                </a:solidFill>
                <a:latin typeface="Consolas"/>
                <a:ea typeface="Consolas"/>
                <a:cs typeface="Consolas"/>
                <a:sym typeface="Consolas"/>
              </a:rPr>
              <a:t>Disabling systemd-resolved service for DNS to work properly</a:t>
            </a:r>
            <a:endParaRPr b="0" i="0" sz="2500" u="none" cap="none" strike="noStrike">
              <a:solidFill>
                <a:srgbClr val="C5D8F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62" name="Google Shape;862;p71"/>
          <p:cNvPicPr preferRelativeResize="0"/>
          <p:nvPr/>
        </p:nvPicPr>
        <p:blipFill rotWithShape="1">
          <a:blip r:embed="rId3">
            <a:alphaModFix/>
          </a:blip>
          <a:srcRect b="10834" l="0" r="0" t="0"/>
          <a:stretch/>
        </p:blipFill>
        <p:spPr>
          <a:xfrm>
            <a:off x="979956" y="990120"/>
            <a:ext cx="9367812" cy="16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46" y="2776084"/>
            <a:ext cx="4977113" cy="3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71"/>
          <p:cNvPicPr preferRelativeResize="0"/>
          <p:nvPr/>
        </p:nvPicPr>
        <p:blipFill rotWithShape="1">
          <a:blip r:embed="rId5">
            <a:alphaModFix/>
          </a:blip>
          <a:srcRect b="58946" l="0" r="0" t="0"/>
          <a:stretch/>
        </p:blipFill>
        <p:spPr>
          <a:xfrm>
            <a:off x="979956" y="3335884"/>
            <a:ext cx="10479145" cy="315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2"/>
          <p:cNvSpPr txBox="1"/>
          <p:nvPr/>
        </p:nvSpPr>
        <p:spPr>
          <a:xfrm>
            <a:off x="989635" y="2106592"/>
            <a:ext cx="10212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sz="2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System initialization for Samba Domain Controller is complete.</a:t>
            </a:r>
            <a:endParaRPr b="0" i="0" sz="25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73"/>
          <p:cNvPicPr preferRelativeResize="0"/>
          <p:nvPr/>
        </p:nvPicPr>
        <p:blipFill rotWithShape="1">
          <a:blip r:embed="rId3">
            <a:alphaModFix/>
          </a:blip>
          <a:srcRect b="0" l="0" r="0" t="16861"/>
          <a:stretch/>
        </p:blipFill>
        <p:spPr>
          <a:xfrm>
            <a:off x="223520" y="1148079"/>
            <a:ext cx="9265920" cy="3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8320" y="1739535"/>
            <a:ext cx="7075975" cy="4586662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3"/>
          <p:cNvSpPr txBox="1"/>
          <p:nvPr/>
        </p:nvSpPr>
        <p:spPr>
          <a:xfrm>
            <a:off x="0" y="254416"/>
            <a:ext cx="12192000" cy="46166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Installing and configuring the Domain Controller</a:t>
            </a:r>
            <a:endParaRPr b="0" i="0" sz="24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409" y="602803"/>
            <a:ext cx="8753182" cy="565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49" y="233459"/>
            <a:ext cx="6457767" cy="417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5"/>
          <p:cNvPicPr preferRelativeResize="0"/>
          <p:nvPr/>
        </p:nvPicPr>
        <p:blipFill rotWithShape="1">
          <a:blip r:embed="rId4">
            <a:alphaModFix/>
          </a:blip>
          <a:srcRect b="8339" l="0" r="1274" t="0"/>
          <a:stretch/>
        </p:blipFill>
        <p:spPr>
          <a:xfrm>
            <a:off x="4475151" y="4582160"/>
            <a:ext cx="7493329" cy="217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28" y="101601"/>
            <a:ext cx="6410787" cy="461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4917177"/>
            <a:ext cx="5874055" cy="1839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77"/>
          <p:cNvPicPr preferRelativeResize="0"/>
          <p:nvPr/>
        </p:nvPicPr>
        <p:blipFill rotWithShape="1">
          <a:blip r:embed="rId3">
            <a:alphaModFix/>
          </a:blip>
          <a:srcRect b="540" l="0" r="0" t="0"/>
          <a:stretch/>
        </p:blipFill>
        <p:spPr>
          <a:xfrm>
            <a:off x="2049429" y="475994"/>
            <a:ext cx="8093141" cy="587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861" y="671022"/>
            <a:ext cx="8779983" cy="3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7861" y="1172749"/>
            <a:ext cx="9474851" cy="56516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78"/>
          <p:cNvSpPr txBox="1"/>
          <p:nvPr/>
        </p:nvSpPr>
        <p:spPr>
          <a:xfrm>
            <a:off x="0" y="215183"/>
            <a:ext cx="75200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Renaming the Samba configuration file</a:t>
            </a:r>
            <a:endParaRPr b="0" i="0" sz="20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6" name="Google Shape;906;p78"/>
          <p:cNvSpPr txBox="1"/>
          <p:nvPr/>
        </p:nvSpPr>
        <p:spPr>
          <a:xfrm>
            <a:off x="0" y="2584565"/>
            <a:ext cx="61093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Domain Controller initialization</a:t>
            </a:r>
            <a:endParaRPr b="0" i="0" sz="20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7" name="Google Shape;90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861" y="3016381"/>
            <a:ext cx="7567554" cy="27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7861" y="4176639"/>
            <a:ext cx="9085923" cy="5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78"/>
          <p:cNvSpPr txBox="1"/>
          <p:nvPr/>
        </p:nvSpPr>
        <p:spPr>
          <a:xfrm>
            <a:off x="711200" y="3519101"/>
            <a:ext cx="4602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rgbClr val="7AFAF0"/>
                </a:solidFill>
                <a:latin typeface="Consolas"/>
                <a:ea typeface="Consolas"/>
                <a:cs typeface="Consolas"/>
                <a:sym typeface="Consolas"/>
              </a:rPr>
              <a:t>◘</a:t>
            </a:r>
            <a:r>
              <a: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Realm </a:t>
            </a:r>
            <a:r>
              <a:rPr b="0" i="0" sz="1800" u="none" cap="none" strike="noStrike">
                <a:solidFill>
                  <a:srgbClr val="7AFAF0"/>
                </a:solidFill>
                <a:latin typeface="Consolas"/>
                <a:ea typeface="Consolas"/>
                <a:cs typeface="Consolas"/>
                <a:sym typeface="Consolas"/>
              </a:rPr>
              <a:t>parametrinin yoxlanılması:</a:t>
            </a:r>
            <a:endParaRPr b="0" i="0" sz="1800" u="none" cap="none" strike="noStrike">
              <a:solidFill>
                <a:srgbClr val="7AFA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10" name="Google Shape;910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7861" y="5526897"/>
            <a:ext cx="8213230" cy="9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78"/>
          <p:cNvSpPr txBox="1"/>
          <p:nvPr/>
        </p:nvSpPr>
        <p:spPr>
          <a:xfrm>
            <a:off x="711200" y="4986999"/>
            <a:ext cx="4602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sz="1800" u="none" cap="none" strike="noStrike">
                <a:solidFill>
                  <a:srgbClr val="7AFAF0"/>
                </a:solidFill>
                <a:latin typeface="Consolas"/>
                <a:ea typeface="Consolas"/>
                <a:cs typeface="Consolas"/>
                <a:sym typeface="Consolas"/>
              </a:rPr>
              <a:t>◘</a:t>
            </a:r>
            <a:r>
              <a: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Domain </a:t>
            </a:r>
            <a:r>
              <a:rPr b="0" i="0" sz="1800" u="none" cap="none" strike="noStrike">
                <a:solidFill>
                  <a:srgbClr val="7AFAF0"/>
                </a:solidFill>
                <a:latin typeface="Consolas"/>
                <a:ea typeface="Consolas"/>
                <a:cs typeface="Consolas"/>
                <a:sym typeface="Consolas"/>
              </a:rPr>
              <a:t>parametrinin yoxlanılması:</a:t>
            </a:r>
            <a:endParaRPr b="0" i="0" sz="1800" u="none" cap="none" strike="noStrike">
              <a:solidFill>
                <a:srgbClr val="7AFA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79"/>
          <p:cNvPicPr preferRelativeResize="0"/>
          <p:nvPr/>
        </p:nvPicPr>
        <p:blipFill rotWithShape="1">
          <a:blip r:embed="rId3">
            <a:alphaModFix/>
          </a:blip>
          <a:srcRect b="0" l="0" r="0" t="3681"/>
          <a:stretch/>
        </p:blipFill>
        <p:spPr>
          <a:xfrm>
            <a:off x="980124" y="579119"/>
            <a:ext cx="8072436" cy="109798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9"/>
          <p:cNvSpPr txBox="1"/>
          <p:nvPr/>
        </p:nvSpPr>
        <p:spPr>
          <a:xfrm>
            <a:off x="619760" y="130519"/>
            <a:ext cx="568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7AFAF0"/>
                </a:solidFill>
                <a:latin typeface="Consolas"/>
                <a:ea typeface="Consolas"/>
                <a:cs typeface="Consolas"/>
                <a:sym typeface="Consolas"/>
              </a:rPr>
              <a:t>◘ Checking the Server Role setting:</a:t>
            </a:r>
            <a:endParaRPr b="0" i="0" sz="1800" u="none" cap="none" strike="noStrike">
              <a:solidFill>
                <a:srgbClr val="7AFA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18" name="Google Shape;918;p79"/>
          <p:cNvPicPr preferRelativeResize="0"/>
          <p:nvPr/>
        </p:nvPicPr>
        <p:blipFill rotWithShape="1">
          <a:blip r:embed="rId4">
            <a:alphaModFix/>
          </a:blip>
          <a:srcRect b="2195" l="0" r="0" t="0"/>
          <a:stretch/>
        </p:blipFill>
        <p:spPr>
          <a:xfrm>
            <a:off x="980123" y="2494280"/>
            <a:ext cx="9118077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9"/>
          <p:cNvSpPr txBox="1"/>
          <p:nvPr/>
        </p:nvSpPr>
        <p:spPr>
          <a:xfrm>
            <a:off x="619760" y="1989799"/>
            <a:ext cx="94784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7AFAF0"/>
                </a:solidFill>
                <a:latin typeface="Consolas"/>
                <a:ea typeface="Consolas"/>
                <a:cs typeface="Consolas"/>
                <a:sym typeface="Consolas"/>
              </a:rPr>
              <a:t>◘ DNS backend parameter check: BIND9_DLZ must be entered</a:t>
            </a:r>
            <a:endParaRPr b="0" i="0" sz="1800" u="none" cap="none" strike="noStrike">
              <a:solidFill>
                <a:srgbClr val="7AFA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20" name="Google Shape;920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123" y="4850080"/>
            <a:ext cx="9074404" cy="1540561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9"/>
          <p:cNvSpPr txBox="1"/>
          <p:nvPr/>
        </p:nvSpPr>
        <p:spPr>
          <a:xfrm>
            <a:off x="576087" y="4357079"/>
            <a:ext cx="947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7AFAF0"/>
                </a:solidFill>
                <a:latin typeface="Consolas"/>
                <a:ea typeface="Consolas"/>
                <a:cs typeface="Consolas"/>
                <a:sym typeface="Consolas"/>
              </a:rPr>
              <a:t>◘ Password for Domain Administrator is entered: s.Up.1md_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3200"/>
            <a:ext cx="1219200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80"/>
          <p:cNvPicPr preferRelativeResize="0"/>
          <p:nvPr/>
        </p:nvPicPr>
        <p:blipFill rotWithShape="1">
          <a:blip r:embed="rId3">
            <a:alphaModFix/>
          </a:blip>
          <a:srcRect b="1051" l="0" r="0" t="0"/>
          <a:stretch/>
        </p:blipFill>
        <p:spPr>
          <a:xfrm>
            <a:off x="294640" y="325113"/>
            <a:ext cx="7177705" cy="490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485" y="237159"/>
            <a:ext cx="4897115" cy="58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965" y="1061017"/>
            <a:ext cx="4584858" cy="287753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81"/>
          <p:cNvSpPr txBox="1"/>
          <p:nvPr/>
        </p:nvSpPr>
        <p:spPr>
          <a:xfrm>
            <a:off x="213365" y="1020377"/>
            <a:ext cx="741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Checking samba version for Bind9:</a:t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34" name="Google Shape;934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5201" y="1424523"/>
            <a:ext cx="7416800" cy="5433478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1"/>
          <p:cNvSpPr/>
          <p:nvPr/>
        </p:nvSpPr>
        <p:spPr>
          <a:xfrm>
            <a:off x="5059680" y="6096000"/>
            <a:ext cx="5100320" cy="243840"/>
          </a:xfrm>
          <a:prstGeom prst="rect">
            <a:avLst/>
          </a:prstGeom>
          <a:solidFill>
            <a:schemeClr val="accent1">
              <a:alpha val="3058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" y="347912"/>
            <a:ext cx="5223622" cy="35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22" y="702317"/>
            <a:ext cx="8245555" cy="6050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473" y="422649"/>
            <a:ext cx="8237934" cy="601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564" y="802002"/>
            <a:ext cx="8112738" cy="70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564" y="1915109"/>
            <a:ext cx="7065284" cy="280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564" y="5128876"/>
            <a:ext cx="5782036" cy="1330634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84"/>
          <p:cNvSpPr txBox="1"/>
          <p:nvPr/>
        </p:nvSpPr>
        <p:spPr>
          <a:xfrm flipH="1">
            <a:off x="385084" y="173494"/>
            <a:ext cx="45212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sz="2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Checking rights:</a:t>
            </a:r>
            <a:endParaRPr b="0" i="0" sz="2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840" y="1556434"/>
            <a:ext cx="11190591" cy="561733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85"/>
          <p:cNvSpPr txBox="1"/>
          <p:nvPr/>
        </p:nvSpPr>
        <p:spPr>
          <a:xfrm>
            <a:off x="152400" y="914400"/>
            <a:ext cx="72339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sz="2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Downloading a list of root DNS servers:</a:t>
            </a:r>
            <a:endParaRPr b="0" i="0" sz="2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1" name="Google Shape;961;p85"/>
          <p:cNvSpPr txBox="1"/>
          <p:nvPr/>
        </p:nvSpPr>
        <p:spPr>
          <a:xfrm>
            <a:off x="152400" y="3213556"/>
            <a:ext cx="866458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sz="2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Changing the permissions of the</a:t>
            </a:r>
            <a:r>
              <a:rPr sz="2200">
                <a:solidFill>
                  <a:srgbClr val="3AF6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200">
                <a:solidFill>
                  <a:srgbClr val="3AF6EA"/>
                </a:solidFill>
                <a:latin typeface="Consolas"/>
                <a:ea typeface="Consolas"/>
                <a:cs typeface="Consolas"/>
                <a:sym typeface="Consolas"/>
              </a:rPr>
              <a:t>Named.root</a:t>
            </a:r>
            <a:r>
              <a:rPr sz="2200">
                <a:solidFill>
                  <a:srgbClr val="3AF6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sz="2200">
                <a:solidFill>
                  <a:srgbClr val="3AF6EA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2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0" i="0" sz="22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2" name="Google Shape;96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840" y="3860542"/>
            <a:ext cx="8664581" cy="193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6"/>
          <p:cNvSpPr txBox="1"/>
          <p:nvPr/>
        </p:nvSpPr>
        <p:spPr>
          <a:xfrm>
            <a:off x="0" y="264160"/>
            <a:ext cx="12192000" cy="47705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sz="25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Creation of Direct and Reverse viewing zones</a:t>
            </a:r>
            <a:endParaRPr b="0" i="0" sz="25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9" name="Google Shape;96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2" y="1311205"/>
            <a:ext cx="5079998" cy="32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86"/>
          <p:cNvPicPr preferRelativeResize="0"/>
          <p:nvPr/>
        </p:nvPicPr>
        <p:blipFill rotWithShape="1">
          <a:blip r:embed="rId4">
            <a:alphaModFix/>
          </a:blip>
          <a:srcRect b="0" l="0" r="0" t="18540"/>
          <a:stretch/>
        </p:blipFill>
        <p:spPr>
          <a:xfrm>
            <a:off x="609602" y="1693664"/>
            <a:ext cx="6055359" cy="23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600" y="2940011"/>
            <a:ext cx="6572418" cy="309898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86"/>
          <p:cNvSpPr txBox="1"/>
          <p:nvPr/>
        </p:nvSpPr>
        <p:spPr>
          <a:xfrm>
            <a:off x="132079" y="2399952"/>
            <a:ext cx="8599527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sz="2500">
                <a:solidFill>
                  <a:srgbClr val="86D2FB"/>
                </a:solidFill>
                <a:latin typeface="Consolas"/>
                <a:ea typeface="Consolas"/>
                <a:cs typeface="Consolas"/>
                <a:sym typeface="Consolas"/>
              </a:rPr>
              <a:t>Creating a Live View Zone:</a:t>
            </a:r>
            <a:endParaRPr b="0" i="0" sz="2500" u="none" cap="none" strike="noStrike">
              <a:solidFill>
                <a:srgbClr val="86D2F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3" name="Google Shape;973;p86"/>
          <p:cNvSpPr txBox="1"/>
          <p:nvPr/>
        </p:nvSpPr>
        <p:spPr>
          <a:xfrm>
            <a:off x="243840" y="863021"/>
            <a:ext cx="49682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Creating a master folder:</a:t>
            </a:r>
            <a:endParaRPr b="0" i="0" sz="18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4" name="Google Shape;974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3600" y="3429000"/>
            <a:ext cx="7979767" cy="32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887" y="687310"/>
            <a:ext cx="6853271" cy="2373278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87"/>
          <p:cNvSpPr txBox="1"/>
          <p:nvPr/>
        </p:nvSpPr>
        <p:spPr>
          <a:xfrm>
            <a:off x="81280" y="243985"/>
            <a:ext cx="6451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2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Changing zone rights:</a:t>
            </a:r>
            <a:endParaRPr b="0" i="0" sz="20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1" name="Google Shape;981;p87"/>
          <p:cNvSpPr txBox="1"/>
          <p:nvPr/>
        </p:nvSpPr>
        <p:spPr>
          <a:xfrm>
            <a:off x="81280" y="3092200"/>
            <a:ext cx="8599527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sz="2500">
                <a:solidFill>
                  <a:srgbClr val="86D2FB"/>
                </a:solidFill>
                <a:latin typeface="Consolas"/>
                <a:ea typeface="Consolas"/>
                <a:cs typeface="Consolas"/>
                <a:sym typeface="Consolas"/>
              </a:rPr>
              <a:t>Creating a counter view zone:</a:t>
            </a:r>
            <a:endParaRPr b="0" i="0" sz="2500" u="none" cap="none" strike="noStrike">
              <a:solidFill>
                <a:srgbClr val="86D2F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82" name="Google Shape;98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944" y="3640788"/>
            <a:ext cx="4806272" cy="24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7080" y="3953138"/>
            <a:ext cx="7864432" cy="270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022" y="822960"/>
            <a:ext cx="9836041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88"/>
          <p:cNvSpPr txBox="1"/>
          <p:nvPr/>
        </p:nvSpPr>
        <p:spPr>
          <a:xfrm>
            <a:off x="81280" y="243985"/>
            <a:ext cx="6451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2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Changing zone rights:</a:t>
            </a:r>
            <a:endParaRPr b="0" i="0" sz="20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0" name="Google Shape;990;p88"/>
          <p:cNvSpPr txBox="1"/>
          <p:nvPr/>
        </p:nvSpPr>
        <p:spPr>
          <a:xfrm>
            <a:off x="81280" y="2773825"/>
            <a:ext cx="711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2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Checking the DNS server configuration:</a:t>
            </a:r>
            <a:endParaRPr b="0" i="0" sz="20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91" name="Google Shape;99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22" y="3200401"/>
            <a:ext cx="5007652" cy="7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022" y="4932170"/>
            <a:ext cx="6269780" cy="742989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8"/>
          <p:cNvSpPr txBox="1"/>
          <p:nvPr/>
        </p:nvSpPr>
        <p:spPr>
          <a:xfrm>
            <a:off x="81280" y="4460241"/>
            <a:ext cx="711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2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Restarting the DNS-server Bind9:</a:t>
            </a:r>
            <a:endParaRPr b="0" i="0" sz="20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1" y="583287"/>
            <a:ext cx="9536786" cy="3473547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89"/>
          <p:cNvSpPr txBox="1"/>
          <p:nvPr/>
        </p:nvSpPr>
        <p:spPr>
          <a:xfrm>
            <a:off x="101600" y="152400"/>
            <a:ext cx="478536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sz="2200">
                <a:solidFill>
                  <a:srgbClr val="BCFCF8"/>
                </a:solidFill>
                <a:latin typeface="Consolas"/>
                <a:ea typeface="Consolas"/>
                <a:cs typeface="Consolas"/>
                <a:sym typeface="Consolas"/>
              </a:rPr>
              <a:t>Final inspection of zones:</a:t>
            </a:r>
            <a:endParaRPr b="0" i="0" sz="2200" u="none" cap="none" strike="noStrike">
              <a:solidFill>
                <a:srgbClr val="BCFC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150"/>
            <a:ext cx="12192000" cy="64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0"/>
          <p:cNvSpPr txBox="1"/>
          <p:nvPr/>
        </p:nvSpPr>
        <p:spPr>
          <a:xfrm>
            <a:off x="0" y="172720"/>
            <a:ext cx="12192000" cy="43088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sz="2200">
                <a:solidFill>
                  <a:srgbClr val="938953"/>
                </a:solidFill>
                <a:latin typeface="Consolas"/>
                <a:ea typeface="Consolas"/>
                <a:cs typeface="Consolas"/>
                <a:sym typeface="Consolas"/>
              </a:rPr>
              <a:t>Starting Samba and adjusting the network configuration</a:t>
            </a:r>
            <a:endParaRPr b="0" i="0" sz="2200" u="none" cap="none" strike="noStrike">
              <a:solidFill>
                <a:srgbClr val="938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5" name="Google Shape;1005;p90"/>
          <p:cNvSpPr txBox="1"/>
          <p:nvPr/>
        </p:nvSpPr>
        <p:spPr>
          <a:xfrm>
            <a:off x="0" y="1150163"/>
            <a:ext cx="638048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sz="2200">
                <a:solidFill>
                  <a:srgbClr val="C4BD97"/>
                </a:solidFill>
                <a:latin typeface="Consolas"/>
                <a:ea typeface="Consolas"/>
                <a:cs typeface="Consolas"/>
                <a:sym typeface="Consolas"/>
              </a:rPr>
              <a:t>To configure the operation:</a:t>
            </a:r>
            <a:endParaRPr b="0" i="0" sz="2200" u="none" cap="none" strike="noStrike">
              <a:solidFill>
                <a:srgbClr val="C4BD9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6" name="Google Shape;100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25" y="1869440"/>
            <a:ext cx="11176024" cy="4257039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0"/>
          <p:cNvSpPr/>
          <p:nvPr/>
        </p:nvSpPr>
        <p:spPr>
          <a:xfrm>
            <a:off x="2164080" y="1897856"/>
            <a:ext cx="3931920" cy="205263"/>
          </a:xfrm>
          <a:prstGeom prst="rect">
            <a:avLst/>
          </a:prstGeom>
          <a:solidFill>
            <a:srgbClr val="D5EE9D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90"/>
          <p:cNvSpPr/>
          <p:nvPr/>
        </p:nvSpPr>
        <p:spPr>
          <a:xfrm>
            <a:off x="2164080" y="2143760"/>
            <a:ext cx="4216400" cy="205263"/>
          </a:xfrm>
          <a:prstGeom prst="rect">
            <a:avLst/>
          </a:prstGeom>
          <a:solidFill>
            <a:srgbClr val="D5EE9D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90"/>
          <p:cNvSpPr/>
          <p:nvPr/>
        </p:nvSpPr>
        <p:spPr>
          <a:xfrm>
            <a:off x="2164080" y="4397217"/>
            <a:ext cx="3931920" cy="205263"/>
          </a:xfrm>
          <a:prstGeom prst="rect">
            <a:avLst/>
          </a:prstGeom>
          <a:solidFill>
            <a:srgbClr val="D5EE9D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90"/>
          <p:cNvSpPr/>
          <p:nvPr/>
        </p:nvSpPr>
        <p:spPr>
          <a:xfrm>
            <a:off x="2070517" y="5333999"/>
            <a:ext cx="3649563" cy="205263"/>
          </a:xfrm>
          <a:prstGeom prst="rect">
            <a:avLst/>
          </a:prstGeom>
          <a:solidFill>
            <a:srgbClr val="D5EE9D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564" y="274576"/>
            <a:ext cx="10200451" cy="106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7979" y="1742798"/>
            <a:ext cx="4124356" cy="2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840" y="2209300"/>
            <a:ext cx="6751535" cy="46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91"/>
          <p:cNvSpPr/>
          <p:nvPr/>
        </p:nvSpPr>
        <p:spPr>
          <a:xfrm>
            <a:off x="1915220" y="274577"/>
            <a:ext cx="3143199" cy="172720"/>
          </a:xfrm>
          <a:prstGeom prst="rect">
            <a:avLst/>
          </a:prstGeom>
          <a:solidFill>
            <a:srgbClr val="D5EE9D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91"/>
          <p:cNvSpPr/>
          <p:nvPr/>
        </p:nvSpPr>
        <p:spPr>
          <a:xfrm>
            <a:off x="1915220" y="505115"/>
            <a:ext cx="3143199" cy="172720"/>
          </a:xfrm>
          <a:prstGeom prst="rect">
            <a:avLst/>
          </a:prstGeom>
          <a:solidFill>
            <a:srgbClr val="D5EE9D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91"/>
          <p:cNvSpPr txBox="1"/>
          <p:nvPr/>
        </p:nvSpPr>
        <p:spPr>
          <a:xfrm>
            <a:off x="71724" y="1679971"/>
            <a:ext cx="64103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DDD9C3"/>
                </a:solidFill>
                <a:latin typeface="Consolas"/>
                <a:ea typeface="Consolas"/>
                <a:cs typeface="Consolas"/>
                <a:sym typeface="Consolas"/>
              </a:rPr>
              <a:t>Finally, checking the status of samba-ad-dc:</a:t>
            </a:r>
            <a:endParaRPr b="0" i="0" sz="1800" u="none" cap="none" strike="noStrike">
              <a:solidFill>
                <a:srgbClr val="DDD9C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2"/>
          <p:cNvSpPr txBox="1"/>
          <p:nvPr/>
        </p:nvSpPr>
        <p:spPr>
          <a:xfrm>
            <a:off x="107401" y="375920"/>
            <a:ext cx="4582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sz="2400">
                <a:solidFill>
                  <a:srgbClr val="F2F2F2"/>
                </a:solidFill>
                <a:latin typeface="Consolas"/>
                <a:ea typeface="Consolas"/>
                <a:cs typeface="Consolas"/>
                <a:sym typeface="Consolas"/>
              </a:rPr>
              <a:t>Network adjustment:</a:t>
            </a:r>
            <a:endParaRPr b="0" i="0" sz="2400" u="none" cap="none" strike="noStrike">
              <a:solidFill>
                <a:srgbClr val="F2F2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26" name="Google Shape;102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61" y="1046480"/>
            <a:ext cx="7404816" cy="32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83" y="1704183"/>
            <a:ext cx="10243457" cy="4487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446" y="1362113"/>
            <a:ext cx="10235108" cy="413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237"/>
            <a:ext cx="3881117" cy="27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643" y="339459"/>
            <a:ext cx="6035037" cy="225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94"/>
          <p:cNvPicPr preferRelativeResize="0"/>
          <p:nvPr/>
        </p:nvPicPr>
        <p:blipFill rotWithShape="1">
          <a:blip r:embed="rId5">
            <a:alphaModFix/>
          </a:blip>
          <a:srcRect b="0" l="0" r="0" t="18681"/>
          <a:stretch/>
        </p:blipFill>
        <p:spPr>
          <a:xfrm>
            <a:off x="2702105" y="2733040"/>
            <a:ext cx="3244948" cy="30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4948" y="2733040"/>
            <a:ext cx="5947052" cy="413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95"/>
          <p:cNvPicPr preferRelativeResize="0"/>
          <p:nvPr/>
        </p:nvPicPr>
        <p:blipFill rotWithShape="1">
          <a:blip r:embed="rId3">
            <a:alphaModFix/>
          </a:blip>
          <a:srcRect b="0" l="0" r="0" t="15633"/>
          <a:stretch/>
        </p:blipFill>
        <p:spPr>
          <a:xfrm>
            <a:off x="235785" y="314960"/>
            <a:ext cx="3952772" cy="32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785" y="875218"/>
            <a:ext cx="10828627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785" y="3304499"/>
            <a:ext cx="10828627" cy="123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95"/>
          <p:cNvSpPr/>
          <p:nvPr/>
        </p:nvSpPr>
        <p:spPr>
          <a:xfrm rot="5400000">
            <a:off x="5162418" y="2570480"/>
            <a:ext cx="629920" cy="3454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85" y="5654994"/>
            <a:ext cx="9294296" cy="88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95"/>
          <p:cNvSpPr txBox="1"/>
          <p:nvPr/>
        </p:nvSpPr>
        <p:spPr>
          <a:xfrm>
            <a:off x="235785" y="5201920"/>
            <a:ext cx="6766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sz="1800">
                <a:solidFill>
                  <a:srgbClr val="F2F2F2"/>
                </a:solidFill>
                <a:latin typeface="Consolas"/>
                <a:ea typeface="Consolas"/>
                <a:cs typeface="Consolas"/>
                <a:sym typeface="Consolas"/>
              </a:rPr>
              <a:t>Copying the Kerberos setup:</a:t>
            </a:r>
            <a:endParaRPr b="0" i="0" sz="1800" u="none" cap="none" strike="noStrike">
              <a:solidFill>
                <a:srgbClr val="F2F2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6"/>
          <p:cNvSpPr txBox="1"/>
          <p:nvPr/>
        </p:nvSpPr>
        <p:spPr>
          <a:xfrm>
            <a:off x="345440" y="426720"/>
            <a:ext cx="72136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sz="2500">
                <a:solidFill>
                  <a:srgbClr val="F2F2F2"/>
                </a:solidFill>
                <a:latin typeface="Consolas"/>
                <a:ea typeface="Consolas"/>
                <a:cs typeface="Consolas"/>
                <a:sym typeface="Consolas"/>
              </a:rPr>
              <a:t>Checking the configuration:</a:t>
            </a:r>
            <a:endParaRPr b="0" i="0" sz="2500" u="none" cap="none" strike="noStrike">
              <a:solidFill>
                <a:srgbClr val="F2F2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6" name="Google Shape;105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860" y="1502229"/>
            <a:ext cx="8905240" cy="3853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711" y="1331790"/>
            <a:ext cx="10022578" cy="419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27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98"/>
          <p:cNvSpPr txBox="1"/>
          <p:nvPr/>
        </p:nvSpPr>
        <p:spPr>
          <a:xfrm>
            <a:off x="1316486" y="436880"/>
            <a:ext cx="9559027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sz="3100">
                <a:solidFill>
                  <a:srgbClr val="01F3FF"/>
                </a:solidFill>
                <a:latin typeface="Consolas"/>
                <a:ea typeface="Consolas"/>
                <a:cs typeface="Consolas"/>
                <a:sym typeface="Consolas"/>
              </a:rPr>
              <a:t>Joining a Domain Controller in Windows 10</a:t>
            </a:r>
            <a:endParaRPr b="0" i="0" sz="3100" u="none" cap="none" strike="noStrike">
              <a:solidFill>
                <a:srgbClr val="01F3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70" y="1048298"/>
            <a:ext cx="4103553" cy="210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99"/>
          <p:cNvPicPr preferRelativeResize="0"/>
          <p:nvPr/>
        </p:nvPicPr>
        <p:blipFill rotWithShape="1">
          <a:blip r:embed="rId4">
            <a:alphaModFix/>
          </a:blip>
          <a:srcRect b="0" l="347" r="0" t="0"/>
          <a:stretch/>
        </p:blipFill>
        <p:spPr>
          <a:xfrm>
            <a:off x="5082717" y="1768044"/>
            <a:ext cx="4188095" cy="49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99"/>
          <p:cNvPicPr preferRelativeResize="0"/>
          <p:nvPr/>
        </p:nvPicPr>
        <p:blipFill rotWithShape="1">
          <a:blip r:embed="rId5">
            <a:alphaModFix/>
          </a:blip>
          <a:srcRect b="0" l="210" r="0" t="0"/>
          <a:stretch/>
        </p:blipFill>
        <p:spPr>
          <a:xfrm>
            <a:off x="5082717" y="2475151"/>
            <a:ext cx="6959600" cy="3033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99"/>
          <p:cNvSpPr txBox="1"/>
          <p:nvPr/>
        </p:nvSpPr>
        <p:spPr>
          <a:xfrm>
            <a:off x="118470" y="356992"/>
            <a:ext cx="8444047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sz="2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Checking network settings:</a:t>
            </a:r>
            <a:endParaRPr b="0" i="0" sz="23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77" name="Google Shape;1077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683" y="3397446"/>
            <a:ext cx="4295376" cy="329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COLOR-A3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3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3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2019-01-14T06:35:35Z</dcterms:created>
  <dc:creator>Allppt.com</dc:creator>
</cp:coreProperties>
</file>